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sldIdLst>
    <p:sldId id="256" r:id="rId2"/>
    <p:sldId id="258" r:id="rId3"/>
    <p:sldId id="260" r:id="rId4"/>
    <p:sldId id="259" r:id="rId5"/>
    <p:sldId id="277" r:id="rId6"/>
    <p:sldId id="280" r:id="rId7"/>
    <p:sldId id="281" r:id="rId8"/>
    <p:sldId id="283" r:id="rId9"/>
    <p:sldId id="279" r:id="rId10"/>
    <p:sldId id="291" r:id="rId11"/>
    <p:sldId id="292" r:id="rId12"/>
    <p:sldId id="278" r:id="rId13"/>
    <p:sldId id="284" r:id="rId14"/>
    <p:sldId id="282" r:id="rId15"/>
    <p:sldId id="286" r:id="rId16"/>
    <p:sldId id="285" r:id="rId17"/>
    <p:sldId id="287" r:id="rId18"/>
    <p:sldId id="289" r:id="rId19"/>
    <p:sldId id="276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90" r:id="rId32"/>
    <p:sldId id="262" r:id="rId33"/>
    <p:sldId id="274" r:id="rId34"/>
    <p:sldId id="275" r:id="rId35"/>
    <p:sldId id="297" r:id="rId36"/>
    <p:sldId id="298" r:id="rId37"/>
    <p:sldId id="299" r:id="rId38"/>
    <p:sldId id="293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483B510-FDEB-4060-B00B-A744CBEAB2D0}" name="Ryan Mohamed" initials="RM" userId="S::ryan.mohamed23@qmail.cuny.edu::78d8f8e4-4fc9-43b8-8904-e09214a96ab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4F9BC-5D89-040C-13D0-A2283407A3CF}" v="102" dt="2022-12-11T17:08:40.025"/>
    <p1510:client id="{56949C9F-0512-533D-B5D1-04731E426AD6}" v="139" dt="2022-12-10T20:35:40.943"/>
    <p1510:client id="{6385B52E-8E83-0ABD-E364-EBA01500B6A2}" v="5" dt="2022-12-10T18:41:25.501"/>
    <p1510:client id="{648FF7B9-488F-4E95-9789-0D233E69763E}" v="702" dt="2022-12-07T04:45:19.651"/>
    <p1510:client id="{6BF27018-318A-EBAE-457E-9A7182F93AF8}" v="15" dt="2022-12-07T04:50:32.075"/>
    <p1510:client id="{710F408B-C3D5-44DA-AC52-95B07CFE601E}" v="1" dt="2022-12-11T15:43:06.663"/>
    <p1510:client id="{85165C88-42DD-65A8-D383-D87656FCC241}" v="12" dt="2022-12-10T20:00:28.157"/>
    <p1510:client id="{AD8BC949-BC92-9BB9-4A65-853A3C8F7732}" v="96" dt="2022-12-11T02:32:19.883"/>
    <p1510:client id="{B6D428AE-77B3-C334-4EF3-B151C60E3112}" v="317" dt="2022-12-10T06:39:16.682"/>
    <p1510:client id="{C15268A8-57DE-1F76-98E7-C95EF1B730B0}" v="3" dt="2022-12-11T01:27:20.788"/>
    <p1510:client id="{D0E94F12-7439-FE5A-6155-FB0CC83EDEF8}" v="183" dt="2022-12-10T19:56:52.631"/>
    <p1510:client id="{D94F71B5-95B9-6A83-6554-2793C79FC2FB}" v="74" dt="2022-12-11T03:48:12.420"/>
    <p1510:client id="{DD7647E2-DB73-26F3-A3F1-54FAD0336833}" v="131" dt="2022-12-10T00:43:05.115"/>
    <p1510:client id="{E8701299-551C-733E-9007-E183E63DD56B}" v="4" dt="2022-12-10T19:20:05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Charles" userId="S::philip.charles32@qmail.cuny.edu::5b6bf36c-cf24-44fa-8722-59884e7be61f" providerId="AD" clId="Web-{85165C88-42DD-65A8-D383-D87656FCC241}"/>
    <pc:docChg chg="delSld modSld sldOrd">
      <pc:chgData name="Philip Charles" userId="S::philip.charles32@qmail.cuny.edu::5b6bf36c-cf24-44fa-8722-59884e7be61f" providerId="AD" clId="Web-{85165C88-42DD-65A8-D383-D87656FCC241}" dt="2022-12-10T20:00:28.157" v="9"/>
      <pc:docMkLst>
        <pc:docMk/>
      </pc:docMkLst>
      <pc:sldChg chg="addSp delSp modSp">
        <pc:chgData name="Philip Charles" userId="S::philip.charles32@qmail.cuny.edu::5b6bf36c-cf24-44fa-8722-59884e7be61f" providerId="AD" clId="Web-{85165C88-42DD-65A8-D383-D87656FCC241}" dt="2022-12-10T20:00:24.766" v="8" actId="1076"/>
        <pc:sldMkLst>
          <pc:docMk/>
          <pc:sldMk cId="2853230230" sldId="285"/>
        </pc:sldMkLst>
        <pc:spChg chg="mod">
          <ac:chgData name="Philip Charles" userId="S::philip.charles32@qmail.cuny.edu::5b6bf36c-cf24-44fa-8722-59884e7be61f" providerId="AD" clId="Web-{85165C88-42DD-65A8-D383-D87656FCC241}" dt="2022-12-10T20:00:16.281" v="3" actId="20577"/>
          <ac:spMkLst>
            <pc:docMk/>
            <pc:sldMk cId="2853230230" sldId="285"/>
            <ac:spMk id="2" creationId="{64140E1A-B3E6-004E-83EE-C7AF83D0B668}"/>
          </ac:spMkLst>
        </pc:spChg>
        <pc:spChg chg="del">
          <ac:chgData name="Philip Charles" userId="S::philip.charles32@qmail.cuny.edu::5b6bf36c-cf24-44fa-8722-59884e7be61f" providerId="AD" clId="Web-{85165C88-42DD-65A8-D383-D87656FCC241}" dt="2022-12-10T20:00:06.187" v="1"/>
          <ac:spMkLst>
            <pc:docMk/>
            <pc:sldMk cId="2853230230" sldId="285"/>
            <ac:spMk id="11" creationId="{DA192429-A03F-D416-524A-4691AE49AC26}"/>
          </ac:spMkLst>
        </pc:spChg>
        <pc:picChg chg="add mod ord">
          <ac:chgData name="Philip Charles" userId="S::philip.charles32@qmail.cuny.edu::5b6bf36c-cf24-44fa-8722-59884e7be61f" providerId="AD" clId="Web-{85165C88-42DD-65A8-D383-D87656FCC241}" dt="2022-12-10T20:00:24.766" v="8" actId="1076"/>
          <ac:picMkLst>
            <pc:docMk/>
            <pc:sldMk cId="2853230230" sldId="285"/>
            <ac:picMk id="3" creationId="{6005822B-B29F-4A2B-FE76-C0FBD5344E3C}"/>
          </ac:picMkLst>
        </pc:picChg>
      </pc:sldChg>
      <pc:sldChg chg="del">
        <pc:chgData name="Philip Charles" userId="S::philip.charles32@qmail.cuny.edu::5b6bf36c-cf24-44fa-8722-59884e7be61f" providerId="AD" clId="Web-{85165C88-42DD-65A8-D383-D87656FCC241}" dt="2022-12-10T19:59:47.452" v="0"/>
        <pc:sldMkLst>
          <pc:docMk/>
          <pc:sldMk cId="3565088088" sldId="288"/>
        </pc:sldMkLst>
      </pc:sldChg>
      <pc:sldChg chg="ord">
        <pc:chgData name="Philip Charles" userId="S::philip.charles32@qmail.cuny.edu::5b6bf36c-cf24-44fa-8722-59884e7be61f" providerId="AD" clId="Web-{85165C88-42DD-65A8-D383-D87656FCC241}" dt="2022-12-10T20:00:28.157" v="9"/>
        <pc:sldMkLst>
          <pc:docMk/>
          <pc:sldMk cId="852470107" sldId="289"/>
        </pc:sldMkLst>
      </pc:sldChg>
    </pc:docChg>
  </pc:docChgLst>
  <pc:docChgLst>
    <pc:chgData name="Oliver Vidal" userId="S::oliver.vidal20@qmail.cuny.edu::9f1bdd8e-c67e-4827-af96-045ba68f36b5" providerId="AD" clId="Web-{D94F71B5-95B9-6A83-6554-2793C79FC2FB}"/>
    <pc:docChg chg="addSld delSld modSld">
      <pc:chgData name="Oliver Vidal" userId="S::oliver.vidal20@qmail.cuny.edu::9f1bdd8e-c67e-4827-af96-045ba68f36b5" providerId="AD" clId="Web-{D94F71B5-95B9-6A83-6554-2793C79FC2FB}" dt="2022-12-11T03:48:12.420" v="67"/>
      <pc:docMkLst>
        <pc:docMk/>
      </pc:docMkLst>
      <pc:sldChg chg="addSp delSp modSp new mod setBg">
        <pc:chgData name="Oliver Vidal" userId="S::oliver.vidal20@qmail.cuny.edu::9f1bdd8e-c67e-4827-af96-045ba68f36b5" providerId="AD" clId="Web-{D94F71B5-95B9-6A83-6554-2793C79FC2FB}" dt="2022-12-11T03:46:22.088" v="38" actId="20577"/>
        <pc:sldMkLst>
          <pc:docMk/>
          <pc:sldMk cId="4107362188" sldId="293"/>
        </pc:sldMkLst>
        <pc:spChg chg="del">
          <ac:chgData name="Oliver Vidal" userId="S::oliver.vidal20@qmail.cuny.edu::9f1bdd8e-c67e-4827-af96-045ba68f36b5" providerId="AD" clId="Web-{D94F71B5-95B9-6A83-6554-2793C79FC2FB}" dt="2022-12-11T03:43:34.032" v="2"/>
          <ac:spMkLst>
            <pc:docMk/>
            <pc:sldMk cId="4107362188" sldId="293"/>
            <ac:spMk id="2" creationId="{B7F1FCD8-0D5A-AA7E-ED99-105985CFB95D}"/>
          </ac:spMkLst>
        </pc:spChg>
        <pc:spChg chg="del">
          <ac:chgData name="Oliver Vidal" userId="S::oliver.vidal20@qmail.cuny.edu::9f1bdd8e-c67e-4827-af96-045ba68f36b5" providerId="AD" clId="Web-{D94F71B5-95B9-6A83-6554-2793C79FC2FB}" dt="2022-12-11T03:43:23.704" v="1"/>
          <ac:spMkLst>
            <pc:docMk/>
            <pc:sldMk cId="4107362188" sldId="293"/>
            <ac:spMk id="3" creationId="{BCDE22A1-2BBF-B7F2-0A1B-7A493569DF22}"/>
          </ac:spMkLst>
        </pc:spChg>
        <pc:spChg chg="del">
          <ac:chgData name="Oliver Vidal" userId="S::oliver.vidal20@qmail.cuny.edu::9f1bdd8e-c67e-4827-af96-045ba68f36b5" providerId="AD" clId="Web-{D94F71B5-95B9-6A83-6554-2793C79FC2FB}" dt="2022-12-11T03:43:34.032" v="2"/>
          <ac:spMkLst>
            <pc:docMk/>
            <pc:sldMk cId="4107362188" sldId="293"/>
            <ac:spMk id="4" creationId="{04EAFACB-6905-8127-6A36-4F75F1510B37}"/>
          </ac:spMkLst>
        </pc:spChg>
        <pc:spChg chg="add mod">
          <ac:chgData name="Oliver Vidal" userId="S::oliver.vidal20@qmail.cuny.edu::9f1bdd8e-c67e-4827-af96-045ba68f36b5" providerId="AD" clId="Web-{D94F71B5-95B9-6A83-6554-2793C79FC2FB}" dt="2022-12-11T03:46:22.088" v="38" actId="20577"/>
          <ac:spMkLst>
            <pc:docMk/>
            <pc:sldMk cId="4107362188" sldId="293"/>
            <ac:spMk id="7" creationId="{4CF26644-3436-E523-EBDD-13E2DBDD7F52}"/>
          </ac:spMkLst>
        </pc:spChg>
        <pc:spChg chg="add">
          <ac:chgData name="Oliver Vidal" userId="S::oliver.vidal20@qmail.cuny.edu::9f1bdd8e-c67e-4827-af96-045ba68f36b5" providerId="AD" clId="Web-{D94F71B5-95B9-6A83-6554-2793C79FC2FB}" dt="2022-12-11T03:43:34.032" v="2"/>
          <ac:spMkLst>
            <pc:docMk/>
            <pc:sldMk cId="4107362188" sldId="293"/>
            <ac:spMk id="22" creationId="{03E8462A-FEBA-4848-81CC-3F8DA3E477BE}"/>
          </ac:spMkLst>
        </pc:spChg>
        <pc:spChg chg="add">
          <ac:chgData name="Oliver Vidal" userId="S::oliver.vidal20@qmail.cuny.edu::9f1bdd8e-c67e-4827-af96-045ba68f36b5" providerId="AD" clId="Web-{D94F71B5-95B9-6A83-6554-2793C79FC2FB}" dt="2022-12-11T03:43:34.032" v="2"/>
          <ac:spMkLst>
            <pc:docMk/>
            <pc:sldMk cId="4107362188" sldId="293"/>
            <ac:spMk id="35" creationId="{7941F9B1-B01B-4A84-89D9-B169AEB4E456}"/>
          </ac:spMkLst>
        </pc:spChg>
        <pc:grpChg chg="add">
          <ac:chgData name="Oliver Vidal" userId="S::oliver.vidal20@qmail.cuny.edu::9f1bdd8e-c67e-4827-af96-045ba68f36b5" providerId="AD" clId="Web-{D94F71B5-95B9-6A83-6554-2793C79FC2FB}" dt="2022-12-11T03:43:34.032" v="2"/>
          <ac:grpSpMkLst>
            <pc:docMk/>
            <pc:sldMk cId="4107362188" sldId="293"/>
            <ac:grpSpMk id="10" creationId="{609316A9-990D-4EC3-A671-70EE5C1493A4}"/>
          </ac:grpSpMkLst>
        </pc:grpChg>
        <pc:grpChg chg="add">
          <ac:chgData name="Oliver Vidal" userId="S::oliver.vidal20@qmail.cuny.edu::9f1bdd8e-c67e-4827-af96-045ba68f36b5" providerId="AD" clId="Web-{D94F71B5-95B9-6A83-6554-2793C79FC2FB}" dt="2022-12-11T03:43:34.032" v="2"/>
          <ac:grpSpMkLst>
            <pc:docMk/>
            <pc:sldMk cId="4107362188" sldId="293"/>
            <ac:grpSpMk id="24" creationId="{2109F83F-40FE-4DB3-84CC-09FB3340D06D}"/>
          </ac:grpSpMkLst>
        </pc:grpChg>
        <pc:picChg chg="add mod ord">
          <ac:chgData name="Oliver Vidal" userId="S::oliver.vidal20@qmail.cuny.edu::9f1bdd8e-c67e-4827-af96-045ba68f36b5" providerId="AD" clId="Web-{D94F71B5-95B9-6A83-6554-2793C79FC2FB}" dt="2022-12-11T03:45:53.181" v="32" actId="14100"/>
          <ac:picMkLst>
            <pc:docMk/>
            <pc:sldMk cId="4107362188" sldId="293"/>
            <ac:picMk id="5" creationId="{8D83CD6F-5920-6368-C1D5-E250D6B945D5}"/>
          </ac:picMkLst>
        </pc:picChg>
      </pc:sldChg>
      <pc:sldChg chg="addSp delSp modSp new del">
        <pc:chgData name="Oliver Vidal" userId="S::oliver.vidal20@qmail.cuny.edu::9f1bdd8e-c67e-4827-af96-045ba68f36b5" providerId="AD" clId="Web-{D94F71B5-95B9-6A83-6554-2793C79FC2FB}" dt="2022-12-11T03:48:12.420" v="67"/>
        <pc:sldMkLst>
          <pc:docMk/>
          <pc:sldMk cId="479264869" sldId="294"/>
        </pc:sldMkLst>
        <pc:spChg chg="mod">
          <ac:chgData name="Oliver Vidal" userId="S::oliver.vidal20@qmail.cuny.edu::9f1bdd8e-c67e-4827-af96-045ba68f36b5" providerId="AD" clId="Web-{D94F71B5-95B9-6A83-6554-2793C79FC2FB}" dt="2022-12-11T03:45:16.211" v="24" actId="20577"/>
          <ac:spMkLst>
            <pc:docMk/>
            <pc:sldMk cId="479264869" sldId="294"/>
            <ac:spMk id="2" creationId="{A63E5663-0C34-0254-CE61-8FA5CFFCAF7C}"/>
          </ac:spMkLst>
        </pc:spChg>
        <pc:spChg chg="del">
          <ac:chgData name="Oliver Vidal" userId="S::oliver.vidal20@qmail.cuny.edu::9f1bdd8e-c67e-4827-af96-045ba68f36b5" providerId="AD" clId="Web-{D94F71B5-95B9-6A83-6554-2793C79FC2FB}" dt="2022-12-11T03:43:47.642" v="4"/>
          <ac:spMkLst>
            <pc:docMk/>
            <pc:sldMk cId="479264869" sldId="294"/>
            <ac:spMk id="3" creationId="{0F222A61-60BD-57B3-8BC5-225841C60ADB}"/>
          </ac:spMkLst>
        </pc:spChg>
        <pc:spChg chg="del">
          <ac:chgData name="Oliver Vidal" userId="S::oliver.vidal20@qmail.cuny.edu::9f1bdd8e-c67e-4827-af96-045ba68f36b5" providerId="AD" clId="Web-{D94F71B5-95B9-6A83-6554-2793C79FC2FB}" dt="2022-12-11T03:44:15.866" v="5"/>
          <ac:spMkLst>
            <pc:docMk/>
            <pc:sldMk cId="479264869" sldId="294"/>
            <ac:spMk id="4" creationId="{0A2A10AD-4EDC-85BC-8B8E-52578D277A9D}"/>
          </ac:spMkLst>
        </pc:spChg>
        <pc:spChg chg="add mod">
          <ac:chgData name="Oliver Vidal" userId="S::oliver.vidal20@qmail.cuny.edu::9f1bdd8e-c67e-4827-af96-045ba68f36b5" providerId="AD" clId="Web-{D94F71B5-95B9-6A83-6554-2793C79FC2FB}" dt="2022-12-11T03:46:29.917" v="41"/>
          <ac:spMkLst>
            <pc:docMk/>
            <pc:sldMk cId="479264869" sldId="294"/>
            <ac:spMk id="7" creationId="{8DFDF640-C95E-5367-9B90-44A1E83F1E27}"/>
          </ac:spMkLst>
        </pc:spChg>
        <pc:picChg chg="add del mod ord">
          <ac:chgData name="Oliver Vidal" userId="S::oliver.vidal20@qmail.cuny.edu::9f1bdd8e-c67e-4827-af96-045ba68f36b5" providerId="AD" clId="Web-{D94F71B5-95B9-6A83-6554-2793C79FC2FB}" dt="2022-12-11T03:46:29.917" v="41"/>
          <ac:picMkLst>
            <pc:docMk/>
            <pc:sldMk cId="479264869" sldId="294"/>
            <ac:picMk id="5" creationId="{C523E403-8AFE-843C-F5AD-6FD82F0E9471}"/>
          </ac:picMkLst>
        </pc:picChg>
      </pc:sldChg>
      <pc:sldChg chg="addSp delSp modSp add replId">
        <pc:chgData name="Oliver Vidal" userId="S::oliver.vidal20@qmail.cuny.edu::9f1bdd8e-c67e-4827-af96-045ba68f36b5" providerId="AD" clId="Web-{D94F71B5-95B9-6A83-6554-2793C79FC2FB}" dt="2022-12-11T03:47:16.340" v="53" actId="14100"/>
        <pc:sldMkLst>
          <pc:docMk/>
          <pc:sldMk cId="1768757760" sldId="295"/>
        </pc:sldMkLst>
        <pc:spChg chg="add del mod">
          <ac:chgData name="Oliver Vidal" userId="S::oliver.vidal20@qmail.cuny.edu::9f1bdd8e-c67e-4827-af96-045ba68f36b5" providerId="AD" clId="Web-{D94F71B5-95B9-6A83-6554-2793C79FC2FB}" dt="2022-12-11T03:46:33.870" v="43"/>
          <ac:spMkLst>
            <pc:docMk/>
            <pc:sldMk cId="1768757760" sldId="295"/>
            <ac:spMk id="3" creationId="{C5941ADA-8162-0F15-C1C9-9CDFD68360FE}"/>
          </ac:spMkLst>
        </pc:spChg>
        <pc:spChg chg="mod">
          <ac:chgData name="Oliver Vidal" userId="S::oliver.vidal20@qmail.cuny.edu::9f1bdd8e-c67e-4827-af96-045ba68f36b5" providerId="AD" clId="Web-{D94F71B5-95B9-6A83-6554-2793C79FC2FB}" dt="2022-12-11T03:47:02.605" v="51" actId="20577"/>
          <ac:spMkLst>
            <pc:docMk/>
            <pc:sldMk cId="1768757760" sldId="295"/>
            <ac:spMk id="7" creationId="{4CF26644-3436-E523-EBDD-13E2DBDD7F52}"/>
          </ac:spMkLst>
        </pc:spChg>
        <pc:picChg chg="add mod ord">
          <ac:chgData name="Oliver Vidal" userId="S::oliver.vidal20@qmail.cuny.edu::9f1bdd8e-c67e-4827-af96-045ba68f36b5" providerId="AD" clId="Web-{D94F71B5-95B9-6A83-6554-2793C79FC2FB}" dt="2022-12-11T03:47:16.340" v="53" actId="14100"/>
          <ac:picMkLst>
            <pc:docMk/>
            <pc:sldMk cId="1768757760" sldId="295"/>
            <ac:picMk id="4" creationId="{4D80ACF3-D8BF-9BAA-05D0-09F4850F187B}"/>
          </ac:picMkLst>
        </pc:picChg>
        <pc:picChg chg="del">
          <ac:chgData name="Oliver Vidal" userId="S::oliver.vidal20@qmail.cuny.edu::9f1bdd8e-c67e-4827-af96-045ba68f36b5" providerId="AD" clId="Web-{D94F71B5-95B9-6A83-6554-2793C79FC2FB}" dt="2022-12-11T03:46:32.682" v="42"/>
          <ac:picMkLst>
            <pc:docMk/>
            <pc:sldMk cId="1768757760" sldId="295"/>
            <ac:picMk id="5" creationId="{8D83CD6F-5920-6368-C1D5-E250D6B945D5}"/>
          </ac:picMkLst>
        </pc:picChg>
      </pc:sldChg>
      <pc:sldChg chg="addSp delSp modSp add replId">
        <pc:chgData name="Oliver Vidal" userId="S::oliver.vidal20@qmail.cuny.edu::9f1bdd8e-c67e-4827-af96-045ba68f36b5" providerId="AD" clId="Web-{D94F71B5-95B9-6A83-6554-2793C79FC2FB}" dt="2022-12-11T03:48:05.873" v="66" actId="20577"/>
        <pc:sldMkLst>
          <pc:docMk/>
          <pc:sldMk cId="4198745690" sldId="296"/>
        </pc:sldMkLst>
        <pc:spChg chg="add del mod">
          <ac:chgData name="Oliver Vidal" userId="S::oliver.vidal20@qmail.cuny.edu::9f1bdd8e-c67e-4827-af96-045ba68f36b5" providerId="AD" clId="Web-{D94F71B5-95B9-6A83-6554-2793C79FC2FB}" dt="2022-12-11T03:47:33.387" v="55"/>
          <ac:spMkLst>
            <pc:docMk/>
            <pc:sldMk cId="4198745690" sldId="296"/>
            <ac:spMk id="3" creationId="{16755164-3F42-30F7-D488-706A39D07DA0}"/>
          </ac:spMkLst>
        </pc:spChg>
        <pc:spChg chg="mod">
          <ac:chgData name="Oliver Vidal" userId="S::oliver.vidal20@qmail.cuny.edu::9f1bdd8e-c67e-4827-af96-045ba68f36b5" providerId="AD" clId="Web-{D94F71B5-95B9-6A83-6554-2793C79FC2FB}" dt="2022-12-11T03:48:05.873" v="66" actId="20577"/>
          <ac:spMkLst>
            <pc:docMk/>
            <pc:sldMk cId="4198745690" sldId="296"/>
            <ac:spMk id="7" creationId="{4CF26644-3436-E523-EBDD-13E2DBDD7F52}"/>
          </ac:spMkLst>
        </pc:spChg>
        <pc:picChg chg="add mod ord">
          <ac:chgData name="Oliver Vidal" userId="S::oliver.vidal20@qmail.cuny.edu::9f1bdd8e-c67e-4827-af96-045ba68f36b5" providerId="AD" clId="Web-{D94F71B5-95B9-6A83-6554-2793C79FC2FB}" dt="2022-12-11T03:47:57.857" v="62" actId="14100"/>
          <ac:picMkLst>
            <pc:docMk/>
            <pc:sldMk cId="4198745690" sldId="296"/>
            <ac:picMk id="4" creationId="{A59F337B-596A-A906-3332-FE17E2B02ADC}"/>
          </ac:picMkLst>
        </pc:picChg>
        <pc:picChg chg="del">
          <ac:chgData name="Oliver Vidal" userId="S::oliver.vidal20@qmail.cuny.edu::9f1bdd8e-c67e-4827-af96-045ba68f36b5" providerId="AD" clId="Web-{D94F71B5-95B9-6A83-6554-2793C79FC2FB}" dt="2022-12-11T03:47:28.262" v="54"/>
          <ac:picMkLst>
            <pc:docMk/>
            <pc:sldMk cId="4198745690" sldId="296"/>
            <ac:picMk id="5" creationId="{8D83CD6F-5920-6368-C1D5-E250D6B945D5}"/>
          </ac:picMkLst>
        </pc:picChg>
      </pc:sldChg>
    </pc:docChg>
  </pc:docChgLst>
  <pc:docChgLst>
    <pc:chgData name="Philip Charles" userId="S::philip.charles32@qmail.cuny.edu::5b6bf36c-cf24-44fa-8722-59884e7be61f" providerId="AD" clId="Web-{D0E94F12-7439-FE5A-6155-FB0CC83EDEF8}"/>
    <pc:docChg chg="addSld delSld modSld sldOrd">
      <pc:chgData name="Philip Charles" userId="S::philip.charles32@qmail.cuny.edu::5b6bf36c-cf24-44fa-8722-59884e7be61f" providerId="AD" clId="Web-{D0E94F12-7439-FE5A-6155-FB0CC83EDEF8}" dt="2022-12-10T19:56:52.631" v="160"/>
      <pc:docMkLst>
        <pc:docMk/>
      </pc:docMkLst>
      <pc:sldChg chg="addSp delSp modSp new mod ord modClrScheme chgLayout">
        <pc:chgData name="Philip Charles" userId="S::philip.charles32@qmail.cuny.edu::5b6bf36c-cf24-44fa-8722-59884e7be61f" providerId="AD" clId="Web-{D0E94F12-7439-FE5A-6155-FB0CC83EDEF8}" dt="2022-12-10T19:49:18.381" v="32" actId="20577"/>
        <pc:sldMkLst>
          <pc:docMk/>
          <pc:sldMk cId="2858277310" sldId="277"/>
        </pc:sldMkLst>
        <pc:spChg chg="mod ord">
          <ac:chgData name="Philip Charles" userId="S::philip.charles32@qmail.cuny.edu::5b6bf36c-cf24-44fa-8722-59884e7be61f" providerId="AD" clId="Web-{D0E94F12-7439-FE5A-6155-FB0CC83EDEF8}" dt="2022-12-10T19:49:18.381" v="32" actId="20577"/>
          <ac:spMkLst>
            <pc:docMk/>
            <pc:sldMk cId="2858277310" sldId="277"/>
            <ac:spMk id="2" creationId="{64140E1A-B3E6-004E-83EE-C7AF83D0B668}"/>
          </ac:spMkLst>
        </pc:spChg>
        <pc:spChg chg="del mod ord">
          <ac:chgData name="Philip Charles" userId="S::philip.charles32@qmail.cuny.edu::5b6bf36c-cf24-44fa-8722-59884e7be61f" providerId="AD" clId="Web-{D0E94F12-7439-FE5A-6155-FB0CC83EDEF8}" dt="2022-12-10T19:48:58.365" v="24"/>
          <ac:spMkLst>
            <pc:docMk/>
            <pc:sldMk cId="2858277310" sldId="277"/>
            <ac:spMk id="3" creationId="{12E98920-3C55-B31E-C027-952FE3FA7269}"/>
          </ac:spMkLst>
        </pc:spChg>
        <pc:spChg chg="del">
          <ac:chgData name="Philip Charles" userId="S::philip.charles32@qmail.cuny.edu::5b6bf36c-cf24-44fa-8722-59884e7be61f" providerId="AD" clId="Web-{D0E94F12-7439-FE5A-6155-FB0CC83EDEF8}" dt="2022-12-10T19:46:03.390" v="6"/>
          <ac:spMkLst>
            <pc:docMk/>
            <pc:sldMk cId="2858277310" sldId="277"/>
            <ac:spMk id="4" creationId="{F072410D-08CF-AC3C-C99D-5F1052DC067F}"/>
          </ac:spMkLst>
        </pc:spChg>
        <pc:picChg chg="add mod ord">
          <ac:chgData name="Philip Charles" userId="S::philip.charles32@qmail.cuny.edu::5b6bf36c-cf24-44fa-8722-59884e7be61f" providerId="AD" clId="Web-{D0E94F12-7439-FE5A-6155-FB0CC83EDEF8}" dt="2022-12-10T19:48:58.365" v="24"/>
          <ac:picMkLst>
            <pc:docMk/>
            <pc:sldMk cId="2858277310" sldId="277"/>
            <ac:picMk id="5" creationId="{D875C7F9-5F38-28E6-3110-C2B43724F483}"/>
          </ac:picMkLst>
        </pc:picChg>
      </pc:sldChg>
      <pc:sldChg chg="addSp delSp modSp add replId">
        <pc:chgData name="Philip Charles" userId="S::philip.charles32@qmail.cuny.edu::5b6bf36c-cf24-44fa-8722-59884e7be61f" providerId="AD" clId="Web-{D0E94F12-7439-FE5A-6155-FB0CC83EDEF8}" dt="2022-12-10T19:51:40.355" v="68" actId="20577"/>
        <pc:sldMkLst>
          <pc:docMk/>
          <pc:sldMk cId="1133862287" sldId="278"/>
        </pc:sldMkLst>
        <pc:spChg chg="mod">
          <ac:chgData name="Philip Charles" userId="S::philip.charles32@qmail.cuny.edu::5b6bf36c-cf24-44fa-8722-59884e7be61f" providerId="AD" clId="Web-{D0E94F12-7439-FE5A-6155-FB0CC83EDEF8}" dt="2022-12-10T19:51:40.355" v="68" actId="20577"/>
          <ac:spMkLst>
            <pc:docMk/>
            <pc:sldMk cId="1133862287" sldId="278"/>
            <ac:spMk id="2" creationId="{64140E1A-B3E6-004E-83EE-C7AF83D0B668}"/>
          </ac:spMkLst>
        </pc:spChg>
        <pc:spChg chg="del">
          <ac:chgData name="Philip Charles" userId="S::philip.charles32@qmail.cuny.edu::5b6bf36c-cf24-44fa-8722-59884e7be61f" providerId="AD" clId="Web-{D0E94F12-7439-FE5A-6155-FB0CC83EDEF8}" dt="2022-12-10T19:51:17.792" v="58"/>
          <ac:spMkLst>
            <pc:docMk/>
            <pc:sldMk cId="1133862287" sldId="278"/>
            <ac:spMk id="3" creationId="{12E98920-3C55-B31E-C027-952FE3FA7269}"/>
          </ac:spMkLst>
        </pc:spChg>
        <pc:picChg chg="add mod ord">
          <ac:chgData name="Philip Charles" userId="S::philip.charles32@qmail.cuny.edu::5b6bf36c-cf24-44fa-8722-59884e7be61f" providerId="AD" clId="Web-{D0E94F12-7439-FE5A-6155-FB0CC83EDEF8}" dt="2022-12-10T19:51:28.823" v="61" actId="14100"/>
          <ac:picMkLst>
            <pc:docMk/>
            <pc:sldMk cId="1133862287" sldId="278"/>
            <ac:picMk id="4" creationId="{71080A7B-9D89-D2B4-C1CF-94D6EF84AA90}"/>
          </ac:picMkLst>
        </pc:picChg>
      </pc:sldChg>
      <pc:sldChg chg="new del">
        <pc:chgData name="Philip Charles" userId="S::philip.charles32@qmail.cuny.edu::5b6bf36c-cf24-44fa-8722-59884e7be61f" providerId="AD" clId="Web-{D0E94F12-7439-FE5A-6155-FB0CC83EDEF8}" dt="2022-12-10T19:46:07.640" v="7"/>
        <pc:sldMkLst>
          <pc:docMk/>
          <pc:sldMk cId="4003945717" sldId="278"/>
        </pc:sldMkLst>
      </pc:sldChg>
      <pc:sldChg chg="addSp delSp modSp add replId">
        <pc:chgData name="Philip Charles" userId="S::philip.charles32@qmail.cuny.edu::5b6bf36c-cf24-44fa-8722-59884e7be61f" providerId="AD" clId="Web-{D0E94F12-7439-FE5A-6155-FB0CC83EDEF8}" dt="2022-12-10T19:50:59.354" v="57" actId="20577"/>
        <pc:sldMkLst>
          <pc:docMk/>
          <pc:sldMk cId="370655501" sldId="279"/>
        </pc:sldMkLst>
        <pc:spChg chg="mod">
          <ac:chgData name="Philip Charles" userId="S::philip.charles32@qmail.cuny.edu::5b6bf36c-cf24-44fa-8722-59884e7be61f" providerId="AD" clId="Web-{D0E94F12-7439-FE5A-6155-FB0CC83EDEF8}" dt="2022-12-10T19:50:59.354" v="57" actId="20577"/>
          <ac:spMkLst>
            <pc:docMk/>
            <pc:sldMk cId="370655501" sldId="279"/>
            <ac:spMk id="2" creationId="{64140E1A-B3E6-004E-83EE-C7AF83D0B668}"/>
          </ac:spMkLst>
        </pc:spChg>
        <pc:spChg chg="del">
          <ac:chgData name="Philip Charles" userId="S::philip.charles32@qmail.cuny.edu::5b6bf36c-cf24-44fa-8722-59884e7be61f" providerId="AD" clId="Web-{D0E94F12-7439-FE5A-6155-FB0CC83EDEF8}" dt="2022-12-10T19:50:38.306" v="49"/>
          <ac:spMkLst>
            <pc:docMk/>
            <pc:sldMk cId="370655501" sldId="279"/>
            <ac:spMk id="3" creationId="{12E98920-3C55-B31E-C027-952FE3FA7269}"/>
          </ac:spMkLst>
        </pc:spChg>
        <pc:picChg chg="add mod ord">
          <ac:chgData name="Philip Charles" userId="S::philip.charles32@qmail.cuny.edu::5b6bf36c-cf24-44fa-8722-59884e7be61f" providerId="AD" clId="Web-{D0E94F12-7439-FE5A-6155-FB0CC83EDEF8}" dt="2022-12-10T19:50:44.275" v="51" actId="14100"/>
          <ac:picMkLst>
            <pc:docMk/>
            <pc:sldMk cId="370655501" sldId="279"/>
            <ac:picMk id="4" creationId="{3D61C154-8815-A81C-92DC-73225BEC0659}"/>
          </ac:picMkLst>
        </pc:picChg>
      </pc:sldChg>
      <pc:sldChg chg="new del">
        <pc:chgData name="Philip Charles" userId="S::philip.charles32@qmail.cuny.edu::5b6bf36c-cf24-44fa-8722-59884e7be61f" providerId="AD" clId="Web-{D0E94F12-7439-FE5A-6155-FB0CC83EDEF8}" dt="2022-12-10T19:46:08.828" v="8"/>
        <pc:sldMkLst>
          <pc:docMk/>
          <pc:sldMk cId="2170048219" sldId="279"/>
        </pc:sldMkLst>
      </pc:sldChg>
      <pc:sldChg chg="addSp delSp modSp add replId">
        <pc:chgData name="Philip Charles" userId="S::philip.charles32@qmail.cuny.edu::5b6bf36c-cf24-44fa-8722-59884e7be61f" providerId="AD" clId="Web-{D0E94F12-7439-FE5A-6155-FB0CC83EDEF8}" dt="2022-12-10T19:49:39.679" v="36" actId="20577"/>
        <pc:sldMkLst>
          <pc:docMk/>
          <pc:sldMk cId="860930549" sldId="280"/>
        </pc:sldMkLst>
        <pc:spChg chg="mod">
          <ac:chgData name="Philip Charles" userId="S::philip.charles32@qmail.cuny.edu::5b6bf36c-cf24-44fa-8722-59884e7be61f" providerId="AD" clId="Web-{D0E94F12-7439-FE5A-6155-FB0CC83EDEF8}" dt="2022-12-10T19:49:39.679" v="36" actId="20577"/>
          <ac:spMkLst>
            <pc:docMk/>
            <pc:sldMk cId="860930549" sldId="280"/>
            <ac:spMk id="2" creationId="{64140E1A-B3E6-004E-83EE-C7AF83D0B668}"/>
          </ac:spMkLst>
        </pc:spChg>
        <pc:spChg chg="del">
          <ac:chgData name="Philip Charles" userId="S::philip.charles32@qmail.cuny.edu::5b6bf36c-cf24-44fa-8722-59884e7be61f" providerId="AD" clId="Web-{D0E94F12-7439-FE5A-6155-FB0CC83EDEF8}" dt="2022-12-10T19:49:32.804" v="33"/>
          <ac:spMkLst>
            <pc:docMk/>
            <pc:sldMk cId="860930549" sldId="280"/>
            <ac:spMk id="3" creationId="{12E98920-3C55-B31E-C027-952FE3FA7269}"/>
          </ac:spMkLst>
        </pc:spChg>
        <pc:picChg chg="add mod ord">
          <ac:chgData name="Philip Charles" userId="S::philip.charles32@qmail.cuny.edu::5b6bf36c-cf24-44fa-8722-59884e7be61f" providerId="AD" clId="Web-{D0E94F12-7439-FE5A-6155-FB0CC83EDEF8}" dt="2022-12-10T19:49:32.804" v="33"/>
          <ac:picMkLst>
            <pc:docMk/>
            <pc:sldMk cId="860930549" sldId="280"/>
            <ac:picMk id="4" creationId="{35864713-CD4D-E41D-389E-B1FEE3EB2DA0}"/>
          </ac:picMkLst>
        </pc:picChg>
      </pc:sldChg>
      <pc:sldChg chg="new del">
        <pc:chgData name="Philip Charles" userId="S::philip.charles32@qmail.cuny.edu::5b6bf36c-cf24-44fa-8722-59884e7be61f" providerId="AD" clId="Web-{D0E94F12-7439-FE5A-6155-FB0CC83EDEF8}" dt="2022-12-10T19:46:10.843" v="10"/>
        <pc:sldMkLst>
          <pc:docMk/>
          <pc:sldMk cId="2972665405" sldId="280"/>
        </pc:sldMkLst>
      </pc:sldChg>
      <pc:sldChg chg="new del">
        <pc:chgData name="Philip Charles" userId="S::philip.charles32@qmail.cuny.edu::5b6bf36c-cf24-44fa-8722-59884e7be61f" providerId="AD" clId="Web-{D0E94F12-7439-FE5A-6155-FB0CC83EDEF8}" dt="2022-12-10T19:46:09.953" v="9"/>
        <pc:sldMkLst>
          <pc:docMk/>
          <pc:sldMk cId="1334653450" sldId="281"/>
        </pc:sldMkLst>
      </pc:sldChg>
      <pc:sldChg chg="addSp delSp modSp add replId">
        <pc:chgData name="Philip Charles" userId="S::philip.charles32@qmail.cuny.edu::5b6bf36c-cf24-44fa-8722-59884e7be61f" providerId="AD" clId="Web-{D0E94F12-7439-FE5A-6155-FB0CC83EDEF8}" dt="2022-12-10T19:50:20.055" v="48" actId="20577"/>
        <pc:sldMkLst>
          <pc:docMk/>
          <pc:sldMk cId="3614578498" sldId="281"/>
        </pc:sldMkLst>
        <pc:spChg chg="mod">
          <ac:chgData name="Philip Charles" userId="S::philip.charles32@qmail.cuny.edu::5b6bf36c-cf24-44fa-8722-59884e7be61f" providerId="AD" clId="Web-{D0E94F12-7439-FE5A-6155-FB0CC83EDEF8}" dt="2022-12-10T19:50:20.055" v="48" actId="20577"/>
          <ac:spMkLst>
            <pc:docMk/>
            <pc:sldMk cId="3614578498" sldId="281"/>
            <ac:spMk id="2" creationId="{64140E1A-B3E6-004E-83EE-C7AF83D0B668}"/>
          </ac:spMkLst>
        </pc:spChg>
        <pc:spChg chg="del">
          <ac:chgData name="Philip Charles" userId="S::philip.charles32@qmail.cuny.edu::5b6bf36c-cf24-44fa-8722-59884e7be61f" providerId="AD" clId="Web-{D0E94F12-7439-FE5A-6155-FB0CC83EDEF8}" dt="2022-12-10T19:50:04.258" v="39"/>
          <ac:spMkLst>
            <pc:docMk/>
            <pc:sldMk cId="3614578498" sldId="281"/>
            <ac:spMk id="3" creationId="{12E98920-3C55-B31E-C027-952FE3FA7269}"/>
          </ac:spMkLst>
        </pc:spChg>
        <pc:picChg chg="add mod ord">
          <ac:chgData name="Philip Charles" userId="S::philip.charles32@qmail.cuny.edu::5b6bf36c-cf24-44fa-8722-59884e7be61f" providerId="AD" clId="Web-{D0E94F12-7439-FE5A-6155-FB0CC83EDEF8}" dt="2022-12-10T19:50:09.789" v="42" actId="14100"/>
          <ac:picMkLst>
            <pc:docMk/>
            <pc:sldMk cId="3614578498" sldId="281"/>
            <ac:picMk id="4" creationId="{F4B1406E-7C1A-F08D-B996-66BDFE85C251}"/>
          </ac:picMkLst>
        </pc:picChg>
      </pc:sldChg>
      <pc:sldChg chg="addSp delSp modSp add ord replId">
        <pc:chgData name="Philip Charles" userId="S::philip.charles32@qmail.cuny.edu::5b6bf36c-cf24-44fa-8722-59884e7be61f" providerId="AD" clId="Web-{D0E94F12-7439-FE5A-6155-FB0CC83EDEF8}" dt="2022-12-10T19:53:42.062" v="95"/>
        <pc:sldMkLst>
          <pc:docMk/>
          <pc:sldMk cId="3467332562" sldId="282"/>
        </pc:sldMkLst>
        <pc:spChg chg="mod">
          <ac:chgData name="Philip Charles" userId="S::philip.charles32@qmail.cuny.edu::5b6bf36c-cf24-44fa-8722-59884e7be61f" providerId="AD" clId="Web-{D0E94F12-7439-FE5A-6155-FB0CC83EDEF8}" dt="2022-12-10T19:53:23.296" v="94" actId="20577"/>
          <ac:spMkLst>
            <pc:docMk/>
            <pc:sldMk cId="3467332562" sldId="282"/>
            <ac:spMk id="2" creationId="{64140E1A-B3E6-004E-83EE-C7AF83D0B668}"/>
          </ac:spMkLst>
        </pc:spChg>
        <pc:spChg chg="add del mod">
          <ac:chgData name="Philip Charles" userId="S::philip.charles32@qmail.cuny.edu::5b6bf36c-cf24-44fa-8722-59884e7be61f" providerId="AD" clId="Web-{D0E94F12-7439-FE5A-6155-FB0CC83EDEF8}" dt="2022-12-10T19:52:45.982" v="84"/>
          <ac:spMkLst>
            <pc:docMk/>
            <pc:sldMk cId="3467332562" sldId="282"/>
            <ac:spMk id="5" creationId="{51A74805-FAC7-6713-6846-3D6DDE44A2CF}"/>
          </ac:spMkLst>
        </pc:spChg>
        <pc:picChg chg="del">
          <ac:chgData name="Philip Charles" userId="S::philip.charles32@qmail.cuny.edu::5b6bf36c-cf24-44fa-8722-59884e7be61f" providerId="AD" clId="Web-{D0E94F12-7439-FE5A-6155-FB0CC83EDEF8}" dt="2022-12-10T19:52:32.747" v="83"/>
          <ac:picMkLst>
            <pc:docMk/>
            <pc:sldMk cId="3467332562" sldId="282"/>
            <ac:picMk id="4" creationId="{71080A7B-9D89-D2B4-C1CF-94D6EF84AA90}"/>
          </ac:picMkLst>
        </pc:picChg>
        <pc:picChg chg="add mod ord">
          <ac:chgData name="Philip Charles" userId="S::philip.charles32@qmail.cuny.edu::5b6bf36c-cf24-44fa-8722-59884e7be61f" providerId="AD" clId="Web-{D0E94F12-7439-FE5A-6155-FB0CC83EDEF8}" dt="2022-12-10T19:52:52.764" v="87" actId="14100"/>
          <ac:picMkLst>
            <pc:docMk/>
            <pc:sldMk cId="3467332562" sldId="282"/>
            <ac:picMk id="6" creationId="{C2CDA7A3-35C2-83CE-DBFF-FE425AE20F85}"/>
          </ac:picMkLst>
        </pc:picChg>
      </pc:sldChg>
      <pc:sldChg chg="addSp delSp modSp add replId">
        <pc:chgData name="Philip Charles" userId="S::philip.charles32@qmail.cuny.edu::5b6bf36c-cf24-44fa-8722-59884e7be61f" providerId="AD" clId="Web-{D0E94F12-7439-FE5A-6155-FB0CC83EDEF8}" dt="2022-12-10T19:55:58.832" v="143" actId="20577"/>
        <pc:sldMkLst>
          <pc:docMk/>
          <pc:sldMk cId="3021040737" sldId="283"/>
        </pc:sldMkLst>
        <pc:spChg chg="mod">
          <ac:chgData name="Philip Charles" userId="S::philip.charles32@qmail.cuny.edu::5b6bf36c-cf24-44fa-8722-59884e7be61f" providerId="AD" clId="Web-{D0E94F12-7439-FE5A-6155-FB0CC83EDEF8}" dt="2022-12-10T19:55:58.832" v="143" actId="20577"/>
          <ac:spMkLst>
            <pc:docMk/>
            <pc:sldMk cId="3021040737" sldId="283"/>
            <ac:spMk id="2" creationId="{64140E1A-B3E6-004E-83EE-C7AF83D0B668}"/>
          </ac:spMkLst>
        </pc:spChg>
        <pc:spChg chg="add del mod">
          <ac:chgData name="Philip Charles" userId="S::philip.charles32@qmail.cuny.edu::5b6bf36c-cf24-44fa-8722-59884e7be61f" providerId="AD" clId="Web-{D0E94F12-7439-FE5A-6155-FB0CC83EDEF8}" dt="2022-12-10T19:54:03.641" v="97"/>
          <ac:spMkLst>
            <pc:docMk/>
            <pc:sldMk cId="3021040737" sldId="283"/>
            <ac:spMk id="5" creationId="{1806409B-2CEA-B722-E49F-1F0E842F55B6}"/>
          </ac:spMkLst>
        </pc:spChg>
        <pc:picChg chg="del">
          <ac:chgData name="Philip Charles" userId="S::philip.charles32@qmail.cuny.edu::5b6bf36c-cf24-44fa-8722-59884e7be61f" providerId="AD" clId="Web-{D0E94F12-7439-FE5A-6155-FB0CC83EDEF8}" dt="2022-12-10T19:53:54.078" v="96"/>
          <ac:picMkLst>
            <pc:docMk/>
            <pc:sldMk cId="3021040737" sldId="283"/>
            <ac:picMk id="4" creationId="{71080A7B-9D89-D2B4-C1CF-94D6EF84AA90}"/>
          </ac:picMkLst>
        </pc:picChg>
        <pc:picChg chg="add mod ord">
          <ac:chgData name="Philip Charles" userId="S::philip.charles32@qmail.cuny.edu::5b6bf36c-cf24-44fa-8722-59884e7be61f" providerId="AD" clId="Web-{D0E94F12-7439-FE5A-6155-FB0CC83EDEF8}" dt="2022-12-10T19:54:08.485" v="99" actId="14100"/>
          <ac:picMkLst>
            <pc:docMk/>
            <pc:sldMk cId="3021040737" sldId="283"/>
            <ac:picMk id="6" creationId="{1469633A-2611-A498-F51B-99BB60778BF0}"/>
          </ac:picMkLst>
        </pc:picChg>
      </pc:sldChg>
      <pc:sldChg chg="addSp delSp modSp add replId">
        <pc:chgData name="Philip Charles" userId="S::philip.charles32@qmail.cuny.edu::5b6bf36c-cf24-44fa-8722-59884e7be61f" providerId="AD" clId="Web-{D0E94F12-7439-FE5A-6155-FB0CC83EDEF8}" dt="2022-12-10T19:52:25.294" v="82" actId="14100"/>
        <pc:sldMkLst>
          <pc:docMk/>
          <pc:sldMk cId="694360126" sldId="284"/>
        </pc:sldMkLst>
        <pc:spChg chg="mod">
          <ac:chgData name="Philip Charles" userId="S::philip.charles32@qmail.cuny.edu::5b6bf36c-cf24-44fa-8722-59884e7be61f" providerId="AD" clId="Web-{D0E94F12-7439-FE5A-6155-FB0CC83EDEF8}" dt="2022-12-10T19:51:58.027" v="75" actId="20577"/>
          <ac:spMkLst>
            <pc:docMk/>
            <pc:sldMk cId="694360126" sldId="284"/>
            <ac:spMk id="2" creationId="{64140E1A-B3E6-004E-83EE-C7AF83D0B668}"/>
          </ac:spMkLst>
        </pc:spChg>
        <pc:spChg chg="add del mod">
          <ac:chgData name="Philip Charles" userId="S::philip.charles32@qmail.cuny.edu::5b6bf36c-cf24-44fa-8722-59884e7be61f" providerId="AD" clId="Web-{D0E94F12-7439-FE5A-6155-FB0CC83EDEF8}" dt="2022-12-10T19:52:08.059" v="77"/>
          <ac:spMkLst>
            <pc:docMk/>
            <pc:sldMk cId="694360126" sldId="284"/>
            <ac:spMk id="5" creationId="{EEDE9793-5917-ECEE-2B87-08E44D613AB6}"/>
          </ac:spMkLst>
        </pc:spChg>
        <pc:picChg chg="del">
          <ac:chgData name="Philip Charles" userId="S::philip.charles32@qmail.cuny.edu::5b6bf36c-cf24-44fa-8722-59884e7be61f" providerId="AD" clId="Web-{D0E94F12-7439-FE5A-6155-FB0CC83EDEF8}" dt="2022-12-10T19:51:59.387" v="76"/>
          <ac:picMkLst>
            <pc:docMk/>
            <pc:sldMk cId="694360126" sldId="284"/>
            <ac:picMk id="4" creationId="{71080A7B-9D89-D2B4-C1CF-94D6EF84AA90}"/>
          </ac:picMkLst>
        </pc:picChg>
        <pc:picChg chg="add mod ord">
          <ac:chgData name="Philip Charles" userId="S::philip.charles32@qmail.cuny.edu::5b6bf36c-cf24-44fa-8722-59884e7be61f" providerId="AD" clId="Web-{D0E94F12-7439-FE5A-6155-FB0CC83EDEF8}" dt="2022-12-10T19:52:25.294" v="82" actId="14100"/>
          <ac:picMkLst>
            <pc:docMk/>
            <pc:sldMk cId="694360126" sldId="284"/>
            <ac:picMk id="6" creationId="{FFCCA1FF-D484-5EE1-BD6D-42196BBC21A7}"/>
          </ac:picMkLst>
        </pc:picChg>
      </pc:sldChg>
      <pc:sldChg chg="addSp delSp modSp add replId">
        <pc:chgData name="Philip Charles" userId="S::philip.charles32@qmail.cuny.edu::5b6bf36c-cf24-44fa-8722-59884e7be61f" providerId="AD" clId="Web-{D0E94F12-7439-FE5A-6155-FB0CC83EDEF8}" dt="2022-12-10T19:56:52.631" v="160"/>
        <pc:sldMkLst>
          <pc:docMk/>
          <pc:sldMk cId="2853230230" sldId="285"/>
        </pc:sldMkLst>
        <pc:spChg chg="mod">
          <ac:chgData name="Philip Charles" userId="S::philip.charles32@qmail.cuny.edu::5b6bf36c-cf24-44fa-8722-59884e7be61f" providerId="AD" clId="Web-{D0E94F12-7439-FE5A-6155-FB0CC83EDEF8}" dt="2022-12-10T19:56:24.771" v="155" actId="20577"/>
          <ac:spMkLst>
            <pc:docMk/>
            <pc:sldMk cId="2853230230" sldId="285"/>
            <ac:spMk id="2" creationId="{64140E1A-B3E6-004E-83EE-C7AF83D0B668}"/>
          </ac:spMkLst>
        </pc:spChg>
        <pc:spChg chg="add del mod">
          <ac:chgData name="Philip Charles" userId="S::philip.charles32@qmail.cuny.edu::5b6bf36c-cf24-44fa-8722-59884e7be61f" providerId="AD" clId="Web-{D0E94F12-7439-FE5A-6155-FB0CC83EDEF8}" dt="2022-12-10T19:56:12.489" v="145"/>
          <ac:spMkLst>
            <pc:docMk/>
            <pc:sldMk cId="2853230230" sldId="285"/>
            <ac:spMk id="4" creationId="{F2F4AAD2-D6DE-191F-8C67-611504771956}"/>
          </ac:spMkLst>
        </pc:spChg>
        <pc:spChg chg="add del mod">
          <ac:chgData name="Philip Charles" userId="S::philip.charles32@qmail.cuny.edu::5b6bf36c-cf24-44fa-8722-59884e7be61f" providerId="AD" clId="Web-{D0E94F12-7439-FE5A-6155-FB0CC83EDEF8}" dt="2022-12-10T19:56:49.381" v="159"/>
          <ac:spMkLst>
            <pc:docMk/>
            <pc:sldMk cId="2853230230" sldId="285"/>
            <ac:spMk id="8" creationId="{B83F8602-AD0B-742D-674C-B038FB900126}"/>
          </ac:spMkLst>
        </pc:spChg>
        <pc:spChg chg="add mod">
          <ac:chgData name="Philip Charles" userId="S::philip.charles32@qmail.cuny.edu::5b6bf36c-cf24-44fa-8722-59884e7be61f" providerId="AD" clId="Web-{D0E94F12-7439-FE5A-6155-FB0CC83EDEF8}" dt="2022-12-10T19:56:52.631" v="160"/>
          <ac:spMkLst>
            <pc:docMk/>
            <pc:sldMk cId="2853230230" sldId="285"/>
            <ac:spMk id="11" creationId="{DA192429-A03F-D416-524A-4691AE49AC26}"/>
          </ac:spMkLst>
        </pc:spChg>
        <pc:picChg chg="add del mod ord">
          <ac:chgData name="Philip Charles" userId="S::philip.charles32@qmail.cuny.edu::5b6bf36c-cf24-44fa-8722-59884e7be61f" providerId="AD" clId="Web-{D0E94F12-7439-FE5A-6155-FB0CC83EDEF8}" dt="2022-12-10T19:56:42.350" v="158"/>
          <ac:picMkLst>
            <pc:docMk/>
            <pc:sldMk cId="2853230230" sldId="285"/>
            <ac:picMk id="5" creationId="{72CABCBE-3506-16FE-5CCC-607E1F1CCF32}"/>
          </ac:picMkLst>
        </pc:picChg>
        <pc:picChg chg="del">
          <ac:chgData name="Philip Charles" userId="S::philip.charles32@qmail.cuny.edu::5b6bf36c-cf24-44fa-8722-59884e7be61f" providerId="AD" clId="Web-{D0E94F12-7439-FE5A-6155-FB0CC83EDEF8}" dt="2022-12-10T19:56:03.176" v="144"/>
          <ac:picMkLst>
            <pc:docMk/>
            <pc:sldMk cId="2853230230" sldId="285"/>
            <ac:picMk id="6" creationId="{C2CDA7A3-35C2-83CE-DBFF-FE425AE20F85}"/>
          </ac:picMkLst>
        </pc:picChg>
        <pc:picChg chg="add del mod ord">
          <ac:chgData name="Philip Charles" userId="S::philip.charles32@qmail.cuny.edu::5b6bf36c-cf24-44fa-8722-59884e7be61f" providerId="AD" clId="Web-{D0E94F12-7439-FE5A-6155-FB0CC83EDEF8}" dt="2022-12-10T19:56:52.631" v="160"/>
          <ac:picMkLst>
            <pc:docMk/>
            <pc:sldMk cId="2853230230" sldId="285"/>
            <ac:picMk id="9" creationId="{58C23B44-990B-95FA-8E3A-D3F6CF8EE281}"/>
          </ac:picMkLst>
        </pc:picChg>
      </pc:sldChg>
      <pc:sldChg chg="addSp delSp modSp add replId">
        <pc:chgData name="Philip Charles" userId="S::philip.charles32@qmail.cuny.edu::5b6bf36c-cf24-44fa-8722-59884e7be61f" providerId="AD" clId="Web-{D0E94F12-7439-FE5A-6155-FB0CC83EDEF8}" dt="2022-12-10T19:55:51.254" v="140" actId="20577"/>
        <pc:sldMkLst>
          <pc:docMk/>
          <pc:sldMk cId="706288455" sldId="286"/>
        </pc:sldMkLst>
        <pc:spChg chg="mod">
          <ac:chgData name="Philip Charles" userId="S::philip.charles32@qmail.cuny.edu::5b6bf36c-cf24-44fa-8722-59884e7be61f" providerId="AD" clId="Web-{D0E94F12-7439-FE5A-6155-FB0CC83EDEF8}" dt="2022-12-10T19:55:51.254" v="140" actId="20577"/>
          <ac:spMkLst>
            <pc:docMk/>
            <pc:sldMk cId="706288455" sldId="286"/>
            <ac:spMk id="2" creationId="{64140E1A-B3E6-004E-83EE-C7AF83D0B668}"/>
          </ac:spMkLst>
        </pc:spChg>
        <pc:spChg chg="add del mod">
          <ac:chgData name="Philip Charles" userId="S::philip.charles32@qmail.cuny.edu::5b6bf36c-cf24-44fa-8722-59884e7be61f" providerId="AD" clId="Web-{D0E94F12-7439-FE5A-6155-FB0CC83EDEF8}" dt="2022-12-10T19:55:27.675" v="128"/>
          <ac:spMkLst>
            <pc:docMk/>
            <pc:sldMk cId="706288455" sldId="286"/>
            <ac:spMk id="4" creationId="{53A5FC77-BD7C-3A8D-511A-860C8214226A}"/>
          </ac:spMkLst>
        </pc:spChg>
        <pc:picChg chg="add mod ord">
          <ac:chgData name="Philip Charles" userId="S::philip.charles32@qmail.cuny.edu::5b6bf36c-cf24-44fa-8722-59884e7be61f" providerId="AD" clId="Web-{D0E94F12-7439-FE5A-6155-FB0CC83EDEF8}" dt="2022-12-10T19:55:34.300" v="132" actId="14100"/>
          <ac:picMkLst>
            <pc:docMk/>
            <pc:sldMk cId="706288455" sldId="286"/>
            <ac:picMk id="5" creationId="{85172D40-93A4-4D16-AC26-ABD08D52FD38}"/>
          </ac:picMkLst>
        </pc:picChg>
        <pc:picChg chg="del">
          <ac:chgData name="Philip Charles" userId="S::philip.charles32@qmail.cuny.edu::5b6bf36c-cf24-44fa-8722-59884e7be61f" providerId="AD" clId="Web-{D0E94F12-7439-FE5A-6155-FB0CC83EDEF8}" dt="2022-12-10T19:55:17.019" v="127"/>
          <ac:picMkLst>
            <pc:docMk/>
            <pc:sldMk cId="706288455" sldId="286"/>
            <ac:picMk id="6" creationId="{C2CDA7A3-35C2-83CE-DBFF-FE425AE20F85}"/>
          </ac:picMkLst>
        </pc:picChg>
      </pc:sldChg>
      <pc:sldChg chg="addSp delSp modSp add ord replId">
        <pc:chgData name="Philip Charles" userId="S::philip.charles32@qmail.cuny.edu::5b6bf36c-cf24-44fa-8722-59884e7be61f" providerId="AD" clId="Web-{D0E94F12-7439-FE5A-6155-FB0CC83EDEF8}" dt="2022-12-10T19:55:14.034" v="126"/>
        <pc:sldMkLst>
          <pc:docMk/>
          <pc:sldMk cId="2192010146" sldId="287"/>
        </pc:sldMkLst>
        <pc:spChg chg="mod">
          <ac:chgData name="Philip Charles" userId="S::philip.charles32@qmail.cuny.edu::5b6bf36c-cf24-44fa-8722-59884e7be61f" providerId="AD" clId="Web-{D0E94F12-7439-FE5A-6155-FB0CC83EDEF8}" dt="2022-12-10T19:55:07.831" v="125" actId="20577"/>
          <ac:spMkLst>
            <pc:docMk/>
            <pc:sldMk cId="2192010146" sldId="287"/>
            <ac:spMk id="2" creationId="{64140E1A-B3E6-004E-83EE-C7AF83D0B668}"/>
          </ac:spMkLst>
        </pc:spChg>
        <pc:spChg chg="add del mod">
          <ac:chgData name="Philip Charles" userId="S::philip.charles32@qmail.cuny.edu::5b6bf36c-cf24-44fa-8722-59884e7be61f" providerId="AD" clId="Web-{D0E94F12-7439-FE5A-6155-FB0CC83EDEF8}" dt="2022-12-10T19:54:45.127" v="108"/>
          <ac:spMkLst>
            <pc:docMk/>
            <pc:sldMk cId="2192010146" sldId="287"/>
            <ac:spMk id="4" creationId="{3D704CEC-5320-665C-3EA6-9E40FE9D505B}"/>
          </ac:spMkLst>
        </pc:spChg>
        <pc:picChg chg="add mod ord">
          <ac:chgData name="Philip Charles" userId="S::philip.charles32@qmail.cuny.edu::5b6bf36c-cf24-44fa-8722-59884e7be61f" providerId="AD" clId="Web-{D0E94F12-7439-FE5A-6155-FB0CC83EDEF8}" dt="2022-12-10T19:54:52.674" v="112" actId="14100"/>
          <ac:picMkLst>
            <pc:docMk/>
            <pc:sldMk cId="2192010146" sldId="287"/>
            <ac:picMk id="5" creationId="{39C9AB7C-4D3A-0466-A106-4183DF15921C}"/>
          </ac:picMkLst>
        </pc:picChg>
        <pc:picChg chg="del">
          <ac:chgData name="Philip Charles" userId="S::philip.charles32@qmail.cuny.edu::5b6bf36c-cf24-44fa-8722-59884e7be61f" providerId="AD" clId="Web-{D0E94F12-7439-FE5A-6155-FB0CC83EDEF8}" dt="2022-12-10T19:54:28.798" v="107"/>
          <ac:picMkLst>
            <pc:docMk/>
            <pc:sldMk cId="2192010146" sldId="287"/>
            <ac:picMk id="6" creationId="{C2CDA7A3-35C2-83CE-DBFF-FE425AE20F85}"/>
          </ac:picMkLst>
        </pc:picChg>
      </pc:sldChg>
      <pc:sldChg chg="add replId">
        <pc:chgData name="Philip Charles" userId="S::philip.charles32@qmail.cuny.edu::5b6bf36c-cf24-44fa-8722-59884e7be61f" providerId="AD" clId="Web-{D0E94F12-7439-FE5A-6155-FB0CC83EDEF8}" dt="2022-12-10T19:56:31.287" v="156"/>
        <pc:sldMkLst>
          <pc:docMk/>
          <pc:sldMk cId="3565088088" sldId="288"/>
        </pc:sldMkLst>
      </pc:sldChg>
      <pc:sldChg chg="add replId">
        <pc:chgData name="Philip Charles" userId="S::philip.charles32@qmail.cuny.edu::5b6bf36c-cf24-44fa-8722-59884e7be61f" providerId="AD" clId="Web-{D0E94F12-7439-FE5A-6155-FB0CC83EDEF8}" dt="2022-12-10T19:56:32.943" v="157"/>
        <pc:sldMkLst>
          <pc:docMk/>
          <pc:sldMk cId="852470107" sldId="289"/>
        </pc:sldMkLst>
      </pc:sldChg>
    </pc:docChg>
  </pc:docChgLst>
  <pc:docChgLst>
    <pc:chgData name="Philip Charles" userId="S::philip.charles32@qmail.cuny.edu::5b6bf36c-cf24-44fa-8722-59884e7be61f" providerId="AD" clId="Web-{AD8BC949-BC92-9BB9-4A65-853A3C8F7732}"/>
    <pc:docChg chg="addSld delSld modSld sldOrd">
      <pc:chgData name="Philip Charles" userId="S::philip.charles32@qmail.cuny.edu::5b6bf36c-cf24-44fa-8722-59884e7be61f" providerId="AD" clId="Web-{AD8BC949-BC92-9BB9-4A65-853A3C8F7732}" dt="2022-12-11T02:32:19.883" v="81"/>
      <pc:docMkLst>
        <pc:docMk/>
      </pc:docMkLst>
      <pc:sldChg chg="ord">
        <pc:chgData name="Philip Charles" userId="S::philip.charles32@qmail.cuny.edu::5b6bf36c-cf24-44fa-8722-59884e7be61f" providerId="AD" clId="Web-{AD8BC949-BC92-9BB9-4A65-853A3C8F7732}" dt="2022-12-11T01:42:45.129" v="41"/>
        <pc:sldMkLst>
          <pc:docMk/>
          <pc:sldMk cId="406429609" sldId="259"/>
        </pc:sldMkLst>
      </pc:sldChg>
      <pc:sldChg chg="ord">
        <pc:chgData name="Philip Charles" userId="S::philip.charles32@qmail.cuny.edu::5b6bf36c-cf24-44fa-8722-59884e7be61f" providerId="AD" clId="Web-{AD8BC949-BC92-9BB9-4A65-853A3C8F7732}" dt="2022-12-11T01:42:53.598" v="42"/>
        <pc:sldMkLst>
          <pc:docMk/>
          <pc:sldMk cId="230158949" sldId="260"/>
        </pc:sldMkLst>
      </pc:sldChg>
      <pc:sldChg chg="del ord">
        <pc:chgData name="Philip Charles" userId="S::philip.charles32@qmail.cuny.edu::5b6bf36c-cf24-44fa-8722-59884e7be61f" providerId="AD" clId="Web-{AD8BC949-BC92-9BB9-4A65-853A3C8F7732}" dt="2022-12-11T02:32:19.883" v="81"/>
        <pc:sldMkLst>
          <pc:docMk/>
          <pc:sldMk cId="2631278776" sldId="261"/>
        </pc:sldMkLst>
      </pc:sldChg>
      <pc:sldChg chg="ord">
        <pc:chgData name="Philip Charles" userId="S::philip.charles32@qmail.cuny.edu::5b6bf36c-cf24-44fa-8722-59884e7be61f" providerId="AD" clId="Web-{AD8BC949-BC92-9BB9-4A65-853A3C8F7732}" dt="2022-12-11T01:35:46.218" v="4"/>
        <pc:sldMkLst>
          <pc:docMk/>
          <pc:sldMk cId="2858277310" sldId="277"/>
        </pc:sldMkLst>
      </pc:sldChg>
      <pc:sldChg chg="addSp delSp modSp new">
        <pc:chgData name="Philip Charles" userId="S::philip.charles32@qmail.cuny.edu::5b6bf36c-cf24-44fa-8722-59884e7be61f" providerId="AD" clId="Web-{AD8BC949-BC92-9BB9-4A65-853A3C8F7732}" dt="2022-12-11T02:23:55.317" v="59" actId="1076"/>
        <pc:sldMkLst>
          <pc:docMk/>
          <pc:sldMk cId="616041630" sldId="291"/>
        </pc:sldMkLst>
        <pc:spChg chg="mod">
          <ac:chgData name="Philip Charles" userId="S::philip.charles32@qmail.cuny.edu::5b6bf36c-cf24-44fa-8722-59884e7be61f" providerId="AD" clId="Web-{AD8BC949-BC92-9BB9-4A65-853A3C8F7732}" dt="2022-12-11T02:23:16.613" v="50" actId="20577"/>
          <ac:spMkLst>
            <pc:docMk/>
            <pc:sldMk cId="616041630" sldId="291"/>
            <ac:spMk id="2" creationId="{DEDFA3E3-39E2-A6F8-2C5E-4A4A14D3DD27}"/>
          </ac:spMkLst>
        </pc:spChg>
        <pc:spChg chg="del">
          <ac:chgData name="Philip Charles" userId="S::philip.charles32@qmail.cuny.edu::5b6bf36c-cf24-44fa-8722-59884e7be61f" providerId="AD" clId="Web-{AD8BC949-BC92-9BB9-4A65-853A3C8F7732}" dt="2022-12-11T02:23:46.192" v="51"/>
          <ac:spMkLst>
            <pc:docMk/>
            <pc:sldMk cId="616041630" sldId="291"/>
            <ac:spMk id="3" creationId="{F8BD202F-4E7F-3694-E5B4-3D8E17968418}"/>
          </ac:spMkLst>
        </pc:spChg>
        <pc:spChg chg="add del mod">
          <ac:chgData name="Philip Charles" userId="S::philip.charles32@qmail.cuny.edu::5b6bf36c-cf24-44fa-8722-59884e7be61f" providerId="AD" clId="Web-{AD8BC949-BC92-9BB9-4A65-853A3C8F7732}" dt="2022-12-11T02:23:46.614" v="53"/>
          <ac:spMkLst>
            <pc:docMk/>
            <pc:sldMk cId="616041630" sldId="291"/>
            <ac:spMk id="6" creationId="{CECAD1EA-3C92-A469-FE0C-7D791F08A6F2}"/>
          </ac:spMkLst>
        </pc:spChg>
        <pc:picChg chg="add del mod ord">
          <ac:chgData name="Philip Charles" userId="S::philip.charles32@qmail.cuny.edu::5b6bf36c-cf24-44fa-8722-59884e7be61f" providerId="AD" clId="Web-{AD8BC949-BC92-9BB9-4A65-853A3C8F7732}" dt="2022-12-11T02:23:46.254" v="52"/>
          <ac:picMkLst>
            <pc:docMk/>
            <pc:sldMk cId="616041630" sldId="291"/>
            <ac:picMk id="4" creationId="{11576B06-292E-946C-0541-B74E1D77919D}"/>
          </ac:picMkLst>
        </pc:picChg>
        <pc:picChg chg="add mod ord">
          <ac:chgData name="Philip Charles" userId="S::philip.charles32@qmail.cuny.edu::5b6bf36c-cf24-44fa-8722-59884e7be61f" providerId="AD" clId="Web-{AD8BC949-BC92-9BB9-4A65-853A3C8F7732}" dt="2022-12-11T02:23:55.317" v="59" actId="1076"/>
          <ac:picMkLst>
            <pc:docMk/>
            <pc:sldMk cId="616041630" sldId="291"/>
            <ac:picMk id="7" creationId="{C9FCA37C-8D88-A7BA-404E-A7CE637EBB0F}"/>
          </ac:picMkLst>
        </pc:picChg>
      </pc:sldChg>
      <pc:sldChg chg="addSp delSp modSp new del">
        <pc:chgData name="Philip Charles" userId="S::philip.charles32@qmail.cuny.edu::5b6bf36c-cf24-44fa-8722-59884e7be61f" providerId="AD" clId="Web-{AD8BC949-BC92-9BB9-4A65-853A3C8F7732}" dt="2022-12-11T02:07:26.545" v="45"/>
        <pc:sldMkLst>
          <pc:docMk/>
          <pc:sldMk cId="4115115417" sldId="291"/>
        </pc:sldMkLst>
        <pc:spChg chg="mod">
          <ac:chgData name="Philip Charles" userId="S::philip.charles32@qmail.cuny.edu::5b6bf36c-cf24-44fa-8722-59884e7be61f" providerId="AD" clId="Web-{AD8BC949-BC92-9BB9-4A65-853A3C8F7732}" dt="2022-12-11T01:39:10.900" v="22" actId="20577"/>
          <ac:spMkLst>
            <pc:docMk/>
            <pc:sldMk cId="4115115417" sldId="291"/>
            <ac:spMk id="2" creationId="{AD433039-578F-20E2-6DDA-C6B8A703F529}"/>
          </ac:spMkLst>
        </pc:spChg>
        <pc:spChg chg="del">
          <ac:chgData name="Philip Charles" userId="S::philip.charles32@qmail.cuny.edu::5b6bf36c-cf24-44fa-8722-59884e7be61f" providerId="AD" clId="Web-{AD8BC949-BC92-9BB9-4A65-853A3C8F7732}" dt="2022-12-11T01:38:56.321" v="10"/>
          <ac:spMkLst>
            <pc:docMk/>
            <pc:sldMk cId="4115115417" sldId="291"/>
            <ac:spMk id="3" creationId="{72790ACB-F447-A94A-0CAE-1918EDAEE9C6}"/>
          </ac:spMkLst>
        </pc:spChg>
        <pc:picChg chg="add mod ord">
          <ac:chgData name="Philip Charles" userId="S::philip.charles32@qmail.cuny.edu::5b6bf36c-cf24-44fa-8722-59884e7be61f" providerId="AD" clId="Web-{AD8BC949-BC92-9BB9-4A65-853A3C8F7732}" dt="2022-12-11T01:39:05.525" v="14" actId="14100"/>
          <ac:picMkLst>
            <pc:docMk/>
            <pc:sldMk cId="4115115417" sldId="291"/>
            <ac:picMk id="4" creationId="{CDF4D117-3EDB-70C1-E9AF-8DD7242426B8}"/>
          </ac:picMkLst>
        </pc:picChg>
      </pc:sldChg>
      <pc:sldChg chg="addSp delSp modSp new">
        <pc:chgData name="Philip Charles" userId="S::philip.charles32@qmail.cuny.edu::5b6bf36c-cf24-44fa-8722-59884e7be61f" providerId="AD" clId="Web-{AD8BC949-BC92-9BB9-4A65-853A3C8F7732}" dt="2022-12-11T02:24:35.444" v="78" actId="14100"/>
        <pc:sldMkLst>
          <pc:docMk/>
          <pc:sldMk cId="3153957687" sldId="292"/>
        </pc:sldMkLst>
        <pc:spChg chg="mod">
          <ac:chgData name="Philip Charles" userId="S::philip.charles32@qmail.cuny.edu::5b6bf36c-cf24-44fa-8722-59884e7be61f" providerId="AD" clId="Web-{AD8BC949-BC92-9BB9-4A65-853A3C8F7732}" dt="2022-12-11T02:24:04.786" v="74" actId="20577"/>
          <ac:spMkLst>
            <pc:docMk/>
            <pc:sldMk cId="3153957687" sldId="292"/>
            <ac:spMk id="2" creationId="{B86A92E8-80AD-21E9-C583-5A73E8E22E52}"/>
          </ac:spMkLst>
        </pc:spChg>
        <pc:spChg chg="del">
          <ac:chgData name="Philip Charles" userId="S::philip.charles32@qmail.cuny.edu::5b6bf36c-cf24-44fa-8722-59884e7be61f" providerId="AD" clId="Web-{AD8BC949-BC92-9BB9-4A65-853A3C8F7732}" dt="2022-12-11T02:24:29.850" v="75"/>
          <ac:spMkLst>
            <pc:docMk/>
            <pc:sldMk cId="3153957687" sldId="292"/>
            <ac:spMk id="3" creationId="{BD3E3ED6-78A7-6764-1DB3-D6A3CAF872AE}"/>
          </ac:spMkLst>
        </pc:spChg>
        <pc:picChg chg="add mod ord">
          <ac:chgData name="Philip Charles" userId="S::philip.charles32@qmail.cuny.edu::5b6bf36c-cf24-44fa-8722-59884e7be61f" providerId="AD" clId="Web-{AD8BC949-BC92-9BB9-4A65-853A3C8F7732}" dt="2022-12-11T02:24:35.444" v="78" actId="14100"/>
          <ac:picMkLst>
            <pc:docMk/>
            <pc:sldMk cId="3153957687" sldId="292"/>
            <ac:picMk id="4" creationId="{4F051CCB-3EC0-8349-ACE9-B473D78C03B3}"/>
          </ac:picMkLst>
        </pc:picChg>
      </pc:sldChg>
      <pc:sldChg chg="addSp delSp modSp add del ord replId">
        <pc:chgData name="Philip Charles" userId="S::philip.charles32@qmail.cuny.edu::5b6bf36c-cf24-44fa-8722-59884e7be61f" providerId="AD" clId="Web-{AD8BC949-BC92-9BB9-4A65-853A3C8F7732}" dt="2022-12-11T02:07:25.342" v="43"/>
        <pc:sldMkLst>
          <pc:docMk/>
          <pc:sldMk cId="4133312347" sldId="292"/>
        </pc:sldMkLst>
        <pc:spChg chg="mod">
          <ac:chgData name="Philip Charles" userId="S::philip.charles32@qmail.cuny.edu::5b6bf36c-cf24-44fa-8722-59884e7be61f" providerId="AD" clId="Web-{AD8BC949-BC92-9BB9-4A65-853A3C8F7732}" dt="2022-12-11T01:38:06.757" v="6" actId="20577"/>
          <ac:spMkLst>
            <pc:docMk/>
            <pc:sldMk cId="4133312347" sldId="292"/>
            <ac:spMk id="2" creationId="{AD433039-578F-20E2-6DDA-C6B8A703F529}"/>
          </ac:spMkLst>
        </pc:spChg>
        <pc:spChg chg="del">
          <ac:chgData name="Philip Charles" userId="S::philip.charles32@qmail.cuny.edu::5b6bf36c-cf24-44fa-8722-59884e7be61f" providerId="AD" clId="Web-{AD8BC949-BC92-9BB9-4A65-853A3C8F7732}" dt="2022-12-11T01:38:04.772" v="5"/>
          <ac:spMkLst>
            <pc:docMk/>
            <pc:sldMk cId="4133312347" sldId="292"/>
            <ac:spMk id="3" creationId="{72790ACB-F447-A94A-0CAE-1918EDAEE9C6}"/>
          </ac:spMkLst>
        </pc:spChg>
        <pc:picChg chg="add mod ord">
          <ac:chgData name="Philip Charles" userId="S::philip.charles32@qmail.cuny.edu::5b6bf36c-cf24-44fa-8722-59884e7be61f" providerId="AD" clId="Web-{AD8BC949-BC92-9BB9-4A65-853A3C8F7732}" dt="2022-12-11T01:38:49.415" v="9" actId="14100"/>
          <ac:picMkLst>
            <pc:docMk/>
            <pc:sldMk cId="4133312347" sldId="292"/>
            <ac:picMk id="4" creationId="{4C4AACA0-9735-A378-E533-B98C802A1A61}"/>
          </ac:picMkLst>
        </pc:picChg>
      </pc:sldChg>
      <pc:sldChg chg="addSp delSp modSp add del replId">
        <pc:chgData name="Philip Charles" userId="S::philip.charles32@qmail.cuny.edu::5b6bf36c-cf24-44fa-8722-59884e7be61f" providerId="AD" clId="Web-{AD8BC949-BC92-9BB9-4A65-853A3C8F7732}" dt="2022-12-11T02:07:25.936" v="44"/>
        <pc:sldMkLst>
          <pc:docMk/>
          <pc:sldMk cId="1128742052" sldId="293"/>
        </pc:sldMkLst>
        <pc:spChg chg="mod">
          <ac:chgData name="Philip Charles" userId="S::philip.charles32@qmail.cuny.edu::5b6bf36c-cf24-44fa-8722-59884e7be61f" providerId="AD" clId="Web-{AD8BC949-BC92-9BB9-4A65-853A3C8F7732}" dt="2022-12-11T01:41:56.377" v="35" actId="20577"/>
          <ac:spMkLst>
            <pc:docMk/>
            <pc:sldMk cId="1128742052" sldId="293"/>
            <ac:spMk id="2" creationId="{AD433039-578F-20E2-6DDA-C6B8A703F529}"/>
          </ac:spMkLst>
        </pc:spChg>
        <pc:spChg chg="add del mod">
          <ac:chgData name="Philip Charles" userId="S::philip.charles32@qmail.cuny.edu::5b6bf36c-cf24-44fa-8722-59884e7be61f" providerId="AD" clId="Web-{AD8BC949-BC92-9BB9-4A65-853A3C8F7732}" dt="2022-12-11T01:42:02.721" v="36"/>
          <ac:spMkLst>
            <pc:docMk/>
            <pc:sldMk cId="1128742052" sldId="293"/>
            <ac:spMk id="5" creationId="{DB762EC4-C771-C776-C947-D710AB62DA66}"/>
          </ac:spMkLst>
        </pc:spChg>
        <pc:picChg chg="del">
          <ac:chgData name="Philip Charles" userId="S::philip.charles32@qmail.cuny.edu::5b6bf36c-cf24-44fa-8722-59884e7be61f" providerId="AD" clId="Web-{AD8BC949-BC92-9BB9-4A65-853A3C8F7732}" dt="2022-12-11T01:41:50.736" v="33"/>
          <ac:picMkLst>
            <pc:docMk/>
            <pc:sldMk cId="1128742052" sldId="293"/>
            <ac:picMk id="4" creationId="{CDF4D117-3EDB-70C1-E9AF-8DD7242426B8}"/>
          </ac:picMkLst>
        </pc:picChg>
        <pc:picChg chg="add mod ord">
          <ac:chgData name="Philip Charles" userId="S::philip.charles32@qmail.cuny.edu::5b6bf36c-cf24-44fa-8722-59884e7be61f" providerId="AD" clId="Web-{AD8BC949-BC92-9BB9-4A65-853A3C8F7732}" dt="2022-12-11T01:42:13.284" v="40" actId="14100"/>
          <ac:picMkLst>
            <pc:docMk/>
            <pc:sldMk cId="1128742052" sldId="293"/>
            <ac:picMk id="6" creationId="{85C27872-A449-D803-CE66-FCE8F72601E2}"/>
          </ac:picMkLst>
        </pc:picChg>
      </pc:sldChg>
      <pc:sldChg chg="addSp delSp modSp add del replId">
        <pc:chgData name="Philip Charles" userId="S::philip.charles32@qmail.cuny.edu::5b6bf36c-cf24-44fa-8722-59884e7be61f" providerId="AD" clId="Web-{AD8BC949-BC92-9BB9-4A65-853A3C8F7732}" dt="2022-12-11T01:41:08.844" v="31"/>
        <pc:sldMkLst>
          <pc:docMk/>
          <pc:sldMk cId="2940384366" sldId="293"/>
        </pc:sldMkLst>
        <pc:spChg chg="del">
          <ac:chgData name="Philip Charles" userId="S::philip.charles32@qmail.cuny.edu::5b6bf36c-cf24-44fa-8722-59884e7be61f" providerId="AD" clId="Web-{AD8BC949-BC92-9BB9-4A65-853A3C8F7732}" dt="2022-12-11T01:39:31.588" v="23"/>
          <ac:spMkLst>
            <pc:docMk/>
            <pc:sldMk cId="2940384366" sldId="293"/>
            <ac:spMk id="3" creationId="{72790ACB-F447-A94A-0CAE-1918EDAEE9C6}"/>
          </ac:spMkLst>
        </pc:spChg>
        <pc:spChg chg="add del mod">
          <ac:chgData name="Philip Charles" userId="S::philip.charles32@qmail.cuny.edu::5b6bf36c-cf24-44fa-8722-59884e7be61f" providerId="AD" clId="Web-{AD8BC949-BC92-9BB9-4A65-853A3C8F7732}" dt="2022-12-11T01:39:57.325" v="25"/>
          <ac:spMkLst>
            <pc:docMk/>
            <pc:sldMk cId="2940384366" sldId="293"/>
            <ac:spMk id="6" creationId="{E04285F9-AF41-5B35-F5D0-96D499100B9D}"/>
          </ac:spMkLst>
        </pc:spChg>
        <pc:spChg chg="add del mod">
          <ac:chgData name="Philip Charles" userId="S::philip.charles32@qmail.cuny.edu::5b6bf36c-cf24-44fa-8722-59884e7be61f" providerId="AD" clId="Web-{AD8BC949-BC92-9BB9-4A65-853A3C8F7732}" dt="2022-12-11T01:40:05.482" v="27"/>
          <ac:spMkLst>
            <pc:docMk/>
            <pc:sldMk cId="2940384366" sldId="293"/>
            <ac:spMk id="9" creationId="{D42A1936-044B-80BF-AB96-47C2AFB69915}"/>
          </ac:spMkLst>
        </pc:spChg>
        <pc:spChg chg="add mod">
          <ac:chgData name="Philip Charles" userId="S::philip.charles32@qmail.cuny.edu::5b6bf36c-cf24-44fa-8722-59884e7be61f" providerId="AD" clId="Web-{AD8BC949-BC92-9BB9-4A65-853A3C8F7732}" dt="2022-12-11T01:40:34.796" v="30" actId="20577"/>
          <ac:spMkLst>
            <pc:docMk/>
            <pc:sldMk cId="2940384366" sldId="293"/>
            <ac:spMk id="13" creationId="{F5B5079E-C9AB-2005-0A4C-01CDEC80F5CC}"/>
          </ac:spMkLst>
        </pc:spChg>
        <pc:picChg chg="add del mod ord">
          <ac:chgData name="Philip Charles" userId="S::philip.charles32@qmail.cuny.edu::5b6bf36c-cf24-44fa-8722-59884e7be61f" providerId="AD" clId="Web-{AD8BC949-BC92-9BB9-4A65-853A3C8F7732}" dt="2022-12-11T01:39:47.809" v="24"/>
          <ac:picMkLst>
            <pc:docMk/>
            <pc:sldMk cId="2940384366" sldId="293"/>
            <ac:picMk id="4" creationId="{C87F4017-60F0-438F-7D2E-0774B0BF7C76}"/>
          </ac:picMkLst>
        </pc:picChg>
        <pc:picChg chg="add del mod ord">
          <ac:chgData name="Philip Charles" userId="S::philip.charles32@qmail.cuny.edu::5b6bf36c-cf24-44fa-8722-59884e7be61f" providerId="AD" clId="Web-{AD8BC949-BC92-9BB9-4A65-853A3C8F7732}" dt="2022-12-11T01:40:00.185" v="26"/>
          <ac:picMkLst>
            <pc:docMk/>
            <pc:sldMk cId="2940384366" sldId="293"/>
            <ac:picMk id="7" creationId="{B3AEC8EC-A5F8-9B52-02F2-CCD72DD976AD}"/>
          </ac:picMkLst>
        </pc:picChg>
        <pc:picChg chg="add del mod ord">
          <ac:chgData name="Philip Charles" userId="S::philip.charles32@qmail.cuny.edu::5b6bf36c-cf24-44fa-8722-59884e7be61f" providerId="AD" clId="Web-{AD8BC949-BC92-9BB9-4A65-853A3C8F7732}" dt="2022-12-11T01:40:23.498" v="29"/>
          <ac:picMkLst>
            <pc:docMk/>
            <pc:sldMk cId="2940384366" sldId="293"/>
            <ac:picMk id="10" creationId="{A741E490-8D53-AC32-7B11-6BB58ED9CD13}"/>
          </ac:picMkLst>
        </pc:picChg>
        <pc:picChg chg="add mod">
          <ac:chgData name="Philip Charles" userId="S::philip.charles32@qmail.cuny.edu::5b6bf36c-cf24-44fa-8722-59884e7be61f" providerId="AD" clId="Web-{AD8BC949-BC92-9BB9-4A65-853A3C8F7732}" dt="2022-12-11T01:40:13.029" v="28"/>
          <ac:picMkLst>
            <pc:docMk/>
            <pc:sldMk cId="2940384366" sldId="293"/>
            <ac:picMk id="11" creationId="{EFE27AE2-B8E1-536C-041C-ABE826BE4E70}"/>
          </ac:picMkLst>
        </pc:picChg>
      </pc:sldChg>
    </pc:docChg>
  </pc:docChgLst>
  <pc:docChgLst>
    <pc:chgData name="Jasmine Kim" userId="S::yoojin.cho61@qmail.cuny.edu::1d7246d9-d92b-47e0-8e4f-1ed964563193" providerId="AD" clId="Web-{B6D428AE-77B3-C334-4EF3-B151C60E3112}"/>
    <pc:docChg chg="addSld modSld sldOrd">
      <pc:chgData name="Jasmine Kim" userId="S::yoojin.cho61@qmail.cuny.edu::1d7246d9-d92b-47e0-8e4f-1ed964563193" providerId="AD" clId="Web-{B6D428AE-77B3-C334-4EF3-B151C60E3112}" dt="2022-12-10T06:39:16.682" v="286" actId="1076"/>
      <pc:docMkLst>
        <pc:docMk/>
      </pc:docMkLst>
      <pc:sldChg chg="addSp delSp modSp new">
        <pc:chgData name="Jasmine Kim" userId="S::yoojin.cho61@qmail.cuny.edu::1d7246d9-d92b-47e0-8e4f-1ed964563193" providerId="AD" clId="Web-{B6D428AE-77B3-C334-4EF3-B151C60E3112}" dt="2022-12-10T05:56:29.275" v="100" actId="20577"/>
        <pc:sldMkLst>
          <pc:docMk/>
          <pc:sldMk cId="1162922665" sldId="263"/>
        </pc:sldMkLst>
        <pc:spChg chg="mod">
          <ac:chgData name="Jasmine Kim" userId="S::yoojin.cho61@qmail.cuny.edu::1d7246d9-d92b-47e0-8e4f-1ed964563193" providerId="AD" clId="Web-{B6D428AE-77B3-C334-4EF3-B151C60E3112}" dt="2022-12-10T05:56:29.275" v="100" actId="20577"/>
          <ac:spMkLst>
            <pc:docMk/>
            <pc:sldMk cId="1162922665" sldId="263"/>
            <ac:spMk id="2" creationId="{EE709292-BD53-2705-7DBC-927E8E2F486D}"/>
          </ac:spMkLst>
        </pc:spChg>
        <pc:spChg chg="del">
          <ac:chgData name="Jasmine Kim" userId="S::yoojin.cho61@qmail.cuny.edu::1d7246d9-d92b-47e0-8e4f-1ed964563193" providerId="AD" clId="Web-{B6D428AE-77B3-C334-4EF3-B151C60E3112}" dt="2022-12-10T05:39:40.127" v="5"/>
          <ac:spMkLst>
            <pc:docMk/>
            <pc:sldMk cId="1162922665" sldId="263"/>
            <ac:spMk id="3" creationId="{75CDDD8E-0117-9F8F-A722-53BBBA45AB2C}"/>
          </ac:spMkLst>
        </pc:spChg>
        <pc:spChg chg="del mod">
          <ac:chgData name="Jasmine Kim" userId="S::yoojin.cho61@qmail.cuny.edu::1d7246d9-d92b-47e0-8e4f-1ed964563193" providerId="AD" clId="Web-{B6D428AE-77B3-C334-4EF3-B151C60E3112}" dt="2022-12-10T05:42:59.319" v="44"/>
          <ac:spMkLst>
            <pc:docMk/>
            <pc:sldMk cId="1162922665" sldId="263"/>
            <ac:spMk id="4" creationId="{0A04038C-0DD3-56A5-4423-4C7A5CE02233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5:56:21.447" v="95" actId="1076"/>
          <ac:picMkLst>
            <pc:docMk/>
            <pc:sldMk cId="1162922665" sldId="263"/>
            <ac:picMk id="5" creationId="{84F035B5-196A-F4BA-214F-0D0CC0EAF337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5:56:38.119" v="105" actId="20577"/>
        <pc:sldMkLst>
          <pc:docMk/>
          <pc:sldMk cId="3659480120" sldId="264"/>
        </pc:sldMkLst>
        <pc:spChg chg="mod">
          <ac:chgData name="Jasmine Kim" userId="S::yoojin.cho61@qmail.cuny.edu::1d7246d9-d92b-47e0-8e4f-1ed964563193" providerId="AD" clId="Web-{B6D428AE-77B3-C334-4EF3-B151C60E3112}" dt="2022-12-10T05:56:38.119" v="105" actId="20577"/>
          <ac:spMkLst>
            <pc:docMk/>
            <pc:sldMk cId="3659480120" sldId="264"/>
            <ac:spMk id="2" creationId="{50CE4B6B-9340-B660-D394-20181F391C29}"/>
          </ac:spMkLst>
        </pc:spChg>
        <pc:spChg chg="del">
          <ac:chgData name="Jasmine Kim" userId="S::yoojin.cho61@qmail.cuny.edu::1d7246d9-d92b-47e0-8e4f-1ed964563193" providerId="AD" clId="Web-{B6D428AE-77B3-C334-4EF3-B151C60E3112}" dt="2022-12-10T05:50:58.174" v="49"/>
          <ac:spMkLst>
            <pc:docMk/>
            <pc:sldMk cId="3659480120" sldId="264"/>
            <ac:spMk id="3" creationId="{E58F86F7-48E0-0CEE-8046-8EE3A7A07B64}"/>
          </ac:spMkLst>
        </pc:spChg>
        <pc:spChg chg="del">
          <ac:chgData name="Jasmine Kim" userId="S::yoojin.cho61@qmail.cuny.edu::1d7246d9-d92b-47e0-8e4f-1ed964563193" providerId="AD" clId="Web-{B6D428AE-77B3-C334-4EF3-B151C60E3112}" dt="2022-12-10T05:51:01.190" v="50"/>
          <ac:spMkLst>
            <pc:docMk/>
            <pc:sldMk cId="3659480120" sldId="264"/>
            <ac:spMk id="4" creationId="{3FB75F9A-B906-DF6D-89CE-A2EAD5F21C00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5:53:13.974" v="55" actId="1076"/>
          <ac:picMkLst>
            <pc:docMk/>
            <pc:sldMk cId="3659480120" sldId="264"/>
            <ac:picMk id="5" creationId="{CC09AE06-CB84-0313-FAC8-C701F51A62BE}"/>
          </ac:picMkLst>
        </pc:picChg>
        <pc:picChg chg="add mod">
          <ac:chgData name="Jasmine Kim" userId="S::yoojin.cho61@qmail.cuny.edu::1d7246d9-d92b-47e0-8e4f-1ed964563193" providerId="AD" clId="Web-{B6D428AE-77B3-C334-4EF3-B151C60E3112}" dt="2022-12-10T05:53:29.927" v="62" actId="1076"/>
          <ac:picMkLst>
            <pc:docMk/>
            <pc:sldMk cId="3659480120" sldId="264"/>
            <ac:picMk id="6" creationId="{02D72217-2C92-851B-6848-6697297A2880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5:55:32.774" v="75" actId="1076"/>
        <pc:sldMkLst>
          <pc:docMk/>
          <pc:sldMk cId="1034338078" sldId="265"/>
        </pc:sldMkLst>
        <pc:spChg chg="del">
          <ac:chgData name="Jasmine Kim" userId="S::yoojin.cho61@qmail.cuny.edu::1d7246d9-d92b-47e0-8e4f-1ed964563193" providerId="AD" clId="Web-{B6D428AE-77B3-C334-4EF3-B151C60E3112}" dt="2022-12-10T05:54:45.851" v="63"/>
          <ac:spMkLst>
            <pc:docMk/>
            <pc:sldMk cId="1034338078" sldId="265"/>
            <ac:spMk id="3" creationId="{1EE08FFF-81EF-1AF3-A932-F5BC8A77A531}"/>
          </ac:spMkLst>
        </pc:spChg>
        <pc:spChg chg="del">
          <ac:chgData name="Jasmine Kim" userId="S::yoojin.cho61@qmail.cuny.edu::1d7246d9-d92b-47e0-8e4f-1ed964563193" providerId="AD" clId="Web-{B6D428AE-77B3-C334-4EF3-B151C60E3112}" dt="2022-12-10T05:55:05.382" v="65"/>
          <ac:spMkLst>
            <pc:docMk/>
            <pc:sldMk cId="1034338078" sldId="265"/>
            <ac:spMk id="4" creationId="{D65C8C67-008A-699B-6C13-012FE48844EF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5:55:20.367" v="72" actId="1076"/>
          <ac:picMkLst>
            <pc:docMk/>
            <pc:sldMk cId="1034338078" sldId="265"/>
            <ac:picMk id="5" creationId="{7A264048-E7A4-8325-F946-ACD7F31558B9}"/>
          </ac:picMkLst>
        </pc:picChg>
        <pc:picChg chg="add mod ord">
          <ac:chgData name="Jasmine Kim" userId="S::yoojin.cho61@qmail.cuny.edu::1d7246d9-d92b-47e0-8e4f-1ed964563193" providerId="AD" clId="Web-{B6D428AE-77B3-C334-4EF3-B151C60E3112}" dt="2022-12-10T05:55:32.774" v="75" actId="1076"/>
          <ac:picMkLst>
            <pc:docMk/>
            <pc:sldMk cId="1034338078" sldId="265"/>
            <ac:picMk id="6" creationId="{09573AF3-2721-C7D1-180A-D9E05C16BAB1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6:39:16.682" v="286" actId="1076"/>
        <pc:sldMkLst>
          <pc:docMk/>
          <pc:sldMk cId="1366981424" sldId="266"/>
        </pc:sldMkLst>
        <pc:spChg chg="mod">
          <ac:chgData name="Jasmine Kim" userId="S::yoojin.cho61@qmail.cuny.edu::1d7246d9-d92b-47e0-8e4f-1ed964563193" providerId="AD" clId="Web-{B6D428AE-77B3-C334-4EF3-B151C60E3112}" dt="2022-12-10T06:15:39.914" v="198" actId="20577"/>
          <ac:spMkLst>
            <pc:docMk/>
            <pc:sldMk cId="1366981424" sldId="266"/>
            <ac:spMk id="2" creationId="{7D8BC86B-C493-50E0-1FD7-0A49E39163C1}"/>
          </ac:spMkLst>
        </pc:spChg>
        <pc:spChg chg="del">
          <ac:chgData name="Jasmine Kim" userId="S::yoojin.cho61@qmail.cuny.edu::1d7246d9-d92b-47e0-8e4f-1ed964563193" providerId="AD" clId="Web-{B6D428AE-77B3-C334-4EF3-B151C60E3112}" dt="2022-12-10T05:58:46.372" v="106"/>
          <ac:spMkLst>
            <pc:docMk/>
            <pc:sldMk cId="1366981424" sldId="266"/>
            <ac:spMk id="3" creationId="{8AD1750D-519F-382D-E3F8-3A25FBF59429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38:58.291" v="282"/>
          <ac:spMkLst>
            <pc:docMk/>
            <pc:sldMk cId="1366981424" sldId="266"/>
            <ac:spMk id="4" creationId="{08A80E81-2C7D-354A-1F2D-78AC8C90CB03}"/>
          </ac:spMkLst>
        </pc:spChg>
        <pc:spChg chg="add del mod">
          <ac:chgData name="Jasmine Kim" userId="S::yoojin.cho61@qmail.cuny.edu::1d7246d9-d92b-47e0-8e4f-1ed964563193" providerId="AD" clId="Web-{B6D428AE-77B3-C334-4EF3-B151C60E3112}" dt="2022-12-10T06:39:11.932" v="283"/>
          <ac:spMkLst>
            <pc:docMk/>
            <pc:sldMk cId="1366981424" sldId="266"/>
            <ac:spMk id="7" creationId="{6F24BA6B-05F3-A45C-9D56-B82213BB1165}"/>
          </ac:spMkLst>
        </pc:spChg>
        <pc:picChg chg="add del mod ord">
          <ac:chgData name="Jasmine Kim" userId="S::yoojin.cho61@qmail.cuny.edu::1d7246d9-d92b-47e0-8e4f-1ed964563193" providerId="AD" clId="Web-{B6D428AE-77B3-C334-4EF3-B151C60E3112}" dt="2022-12-10T06:38:56.759" v="281"/>
          <ac:picMkLst>
            <pc:docMk/>
            <pc:sldMk cId="1366981424" sldId="266"/>
            <ac:picMk id="5" creationId="{4F7057F7-EDF7-1727-7F27-F9FBF233ADBB}"/>
          </ac:picMkLst>
        </pc:picChg>
        <pc:picChg chg="add mod ord">
          <ac:chgData name="Jasmine Kim" userId="S::yoojin.cho61@qmail.cuny.edu::1d7246d9-d92b-47e0-8e4f-1ed964563193" providerId="AD" clId="Web-{B6D428AE-77B3-C334-4EF3-B151C60E3112}" dt="2022-12-10T06:39:16.682" v="286" actId="1076"/>
          <ac:picMkLst>
            <pc:docMk/>
            <pc:sldMk cId="1366981424" sldId="266"/>
            <ac:picMk id="8" creationId="{622913AB-2B72-8A04-4809-35D0F82800FA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6:06:55.590" v="131" actId="1076"/>
        <pc:sldMkLst>
          <pc:docMk/>
          <pc:sldMk cId="3176457794" sldId="267"/>
        </pc:sldMkLst>
        <pc:spChg chg="mod">
          <ac:chgData name="Jasmine Kim" userId="S::yoojin.cho61@qmail.cuny.edu::1d7246d9-d92b-47e0-8e4f-1ed964563193" providerId="AD" clId="Web-{B6D428AE-77B3-C334-4EF3-B151C60E3112}" dt="2022-12-10T06:00:42.737" v="115" actId="20577"/>
          <ac:spMkLst>
            <pc:docMk/>
            <pc:sldMk cId="3176457794" sldId="267"/>
            <ac:spMk id="2" creationId="{87AE7E99-AB38-CAD0-713D-ABFB83A4793B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00:27.909" v="108"/>
          <ac:spMkLst>
            <pc:docMk/>
            <pc:sldMk cId="3176457794" sldId="267"/>
            <ac:spMk id="3" creationId="{69256EF5-5ED9-6461-BE43-006804038FA7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00:33.752" v="110"/>
          <ac:spMkLst>
            <pc:docMk/>
            <pc:sldMk cId="3176457794" sldId="267"/>
            <ac:spMk id="4" creationId="{A19F1AD2-44AE-1047-5202-397122B39322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6:06:55.590" v="131" actId="1076"/>
          <ac:picMkLst>
            <pc:docMk/>
            <pc:sldMk cId="3176457794" sldId="267"/>
            <ac:picMk id="5" creationId="{750B0245-23AA-E1F7-0D7B-E66B3F01B51C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6:15:19.101" v="195" actId="14100"/>
        <pc:sldMkLst>
          <pc:docMk/>
          <pc:sldMk cId="4226930729" sldId="268"/>
        </pc:sldMkLst>
        <pc:spChg chg="mod">
          <ac:chgData name="Jasmine Kim" userId="S::yoojin.cho61@qmail.cuny.edu::1d7246d9-d92b-47e0-8e4f-1ed964563193" providerId="AD" clId="Web-{B6D428AE-77B3-C334-4EF3-B151C60E3112}" dt="2022-12-10T06:15:19.101" v="195" actId="14100"/>
          <ac:spMkLst>
            <pc:docMk/>
            <pc:sldMk cId="4226930729" sldId="268"/>
            <ac:spMk id="2" creationId="{20EF3127-69CB-ED4F-5195-F2FE984D31B3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02:40.787" v="116"/>
          <ac:spMkLst>
            <pc:docMk/>
            <pc:sldMk cId="4226930729" sldId="268"/>
            <ac:spMk id="3" creationId="{06A70EBF-E2CC-5841-F6DD-7A6D5967AAC8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02:47.287" v="117"/>
          <ac:spMkLst>
            <pc:docMk/>
            <pc:sldMk cId="4226930729" sldId="268"/>
            <ac:spMk id="4" creationId="{5050B942-E693-BE4F-8567-AB47DA5DB819}"/>
          </ac:spMkLst>
        </pc:spChg>
        <pc:spChg chg="add del mod">
          <ac:chgData name="Jasmine Kim" userId="S::yoojin.cho61@qmail.cuny.edu::1d7246d9-d92b-47e0-8e4f-1ed964563193" providerId="AD" clId="Web-{B6D428AE-77B3-C334-4EF3-B151C60E3112}" dt="2022-12-10T06:09:01.280" v="135"/>
          <ac:spMkLst>
            <pc:docMk/>
            <pc:sldMk cId="4226930729" sldId="268"/>
            <ac:spMk id="7" creationId="{C6E352B9-1CB7-1EBD-F98A-0E1FF3E22CB9}"/>
          </ac:spMkLst>
        </pc:spChg>
        <pc:picChg chg="add del mod ord">
          <ac:chgData name="Jasmine Kim" userId="S::yoojin.cho61@qmail.cuny.edu::1d7246d9-d92b-47e0-8e4f-1ed964563193" providerId="AD" clId="Web-{B6D428AE-77B3-C334-4EF3-B151C60E3112}" dt="2022-12-10T06:08:50.201" v="134"/>
          <ac:picMkLst>
            <pc:docMk/>
            <pc:sldMk cId="4226930729" sldId="268"/>
            <ac:picMk id="5" creationId="{E7C42BD7-000C-09FF-0A06-994BD877B415}"/>
          </ac:picMkLst>
        </pc:picChg>
        <pc:picChg chg="add mod ord">
          <ac:chgData name="Jasmine Kim" userId="S::yoojin.cho61@qmail.cuny.edu::1d7246d9-d92b-47e0-8e4f-1ed964563193" providerId="AD" clId="Web-{B6D428AE-77B3-C334-4EF3-B151C60E3112}" dt="2022-12-10T06:09:41.546" v="142" actId="1076"/>
          <ac:picMkLst>
            <pc:docMk/>
            <pc:sldMk cId="4226930729" sldId="268"/>
            <ac:picMk id="8" creationId="{DC0CA44A-7F3B-8E0E-CE65-409C59B66BA6}"/>
          </ac:picMkLst>
        </pc:picChg>
        <pc:picChg chg="add mod">
          <ac:chgData name="Jasmine Kim" userId="S::yoojin.cho61@qmail.cuny.edu::1d7246d9-d92b-47e0-8e4f-1ed964563193" providerId="AD" clId="Web-{B6D428AE-77B3-C334-4EF3-B151C60E3112}" dt="2022-12-10T06:09:43.984" v="143" actId="1076"/>
          <ac:picMkLst>
            <pc:docMk/>
            <pc:sldMk cId="4226930729" sldId="268"/>
            <ac:picMk id="9" creationId="{1653CAB0-86E4-2858-B478-2CB202E506DC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6:07:12.231" v="133" actId="1076"/>
        <pc:sldMkLst>
          <pc:docMk/>
          <pc:sldMk cId="2355293235" sldId="269"/>
        </pc:sldMkLst>
        <pc:spChg chg="del">
          <ac:chgData name="Jasmine Kim" userId="S::yoojin.cho61@qmail.cuny.edu::1d7246d9-d92b-47e0-8e4f-1ed964563193" providerId="AD" clId="Web-{B6D428AE-77B3-C334-4EF3-B151C60E3112}" dt="2022-12-10T06:05:30.400" v="125"/>
          <ac:spMkLst>
            <pc:docMk/>
            <pc:sldMk cId="2355293235" sldId="269"/>
            <ac:spMk id="3" creationId="{96C19E29-EB7F-F9D4-4978-3060341BCB3D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05:43.290" v="128"/>
          <ac:spMkLst>
            <pc:docMk/>
            <pc:sldMk cId="2355293235" sldId="269"/>
            <ac:spMk id="4" creationId="{3850B306-DB4B-2E5D-A93D-32D1DE1E0553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6:07:12.231" v="133" actId="1076"/>
          <ac:picMkLst>
            <pc:docMk/>
            <pc:sldMk cId="2355293235" sldId="269"/>
            <ac:picMk id="5" creationId="{DE2B1D2B-71C3-F59E-2059-03B3BC30E103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6:15:23.789" v="196" actId="20577"/>
        <pc:sldMkLst>
          <pc:docMk/>
          <pc:sldMk cId="2861633518" sldId="270"/>
        </pc:sldMkLst>
        <pc:spChg chg="mod">
          <ac:chgData name="Jasmine Kim" userId="S::yoojin.cho61@qmail.cuny.edu::1d7246d9-d92b-47e0-8e4f-1ed964563193" providerId="AD" clId="Web-{B6D428AE-77B3-C334-4EF3-B151C60E3112}" dt="2022-12-10T06:15:23.789" v="196" actId="20577"/>
          <ac:spMkLst>
            <pc:docMk/>
            <pc:sldMk cId="2861633518" sldId="270"/>
            <ac:spMk id="2" creationId="{D1AC1CC3-10A5-AE48-6C1C-06D81EB169B4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10:43.173" v="144"/>
          <ac:spMkLst>
            <pc:docMk/>
            <pc:sldMk cId="2861633518" sldId="270"/>
            <ac:spMk id="3" creationId="{13419FEA-6170-0791-DC31-AFBFC678BCEA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11:04.798" v="146"/>
          <ac:spMkLst>
            <pc:docMk/>
            <pc:sldMk cId="2861633518" sldId="270"/>
            <ac:spMk id="4" creationId="{7008EC06-63AC-B3ED-8C2F-0EC8E924559C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6:11:15.877" v="152" actId="1076"/>
          <ac:picMkLst>
            <pc:docMk/>
            <pc:sldMk cId="2861633518" sldId="270"/>
            <ac:picMk id="5" creationId="{3B665A75-2132-1817-EF04-0D327A4A8715}"/>
          </ac:picMkLst>
        </pc:picChg>
        <pc:picChg chg="add mod ord">
          <ac:chgData name="Jasmine Kim" userId="S::yoojin.cho61@qmail.cuny.edu::1d7246d9-d92b-47e0-8e4f-1ed964563193" providerId="AD" clId="Web-{B6D428AE-77B3-C334-4EF3-B151C60E3112}" dt="2022-12-10T06:11:14.939" v="151" actId="14100"/>
          <ac:picMkLst>
            <pc:docMk/>
            <pc:sldMk cId="2861633518" sldId="270"/>
            <ac:picMk id="6" creationId="{1498D4BD-B07E-BD29-72AE-D4809161A0FA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6:15:00.351" v="187" actId="20577"/>
        <pc:sldMkLst>
          <pc:docMk/>
          <pc:sldMk cId="745128081" sldId="271"/>
        </pc:sldMkLst>
        <pc:spChg chg="mod">
          <ac:chgData name="Jasmine Kim" userId="S::yoojin.cho61@qmail.cuny.edu::1d7246d9-d92b-47e0-8e4f-1ed964563193" providerId="AD" clId="Web-{B6D428AE-77B3-C334-4EF3-B151C60E3112}" dt="2022-12-10T06:15:00.351" v="187" actId="20577"/>
          <ac:spMkLst>
            <pc:docMk/>
            <pc:sldMk cId="745128081" sldId="271"/>
            <ac:spMk id="2" creationId="{8D849C91-A99C-8394-4CA5-708D69698CB7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11:52.409" v="153"/>
          <ac:spMkLst>
            <pc:docMk/>
            <pc:sldMk cId="745128081" sldId="271"/>
            <ac:spMk id="3" creationId="{D3135354-8995-B94E-B540-9CEF89901DFD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6:11:58.409" v="155" actId="14100"/>
          <ac:picMkLst>
            <pc:docMk/>
            <pc:sldMk cId="745128081" sldId="271"/>
            <ac:picMk id="5" creationId="{4F78204F-C1EE-B81A-6CB3-4A888C9D7D56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6:14:50.600" v="181" actId="20577"/>
        <pc:sldMkLst>
          <pc:docMk/>
          <pc:sldMk cId="2944313390" sldId="272"/>
        </pc:sldMkLst>
        <pc:spChg chg="mod">
          <ac:chgData name="Jasmine Kim" userId="S::yoojin.cho61@qmail.cuny.edu::1d7246d9-d92b-47e0-8e4f-1ed964563193" providerId="AD" clId="Web-{B6D428AE-77B3-C334-4EF3-B151C60E3112}" dt="2022-12-10T06:14:50.600" v="181" actId="20577"/>
          <ac:spMkLst>
            <pc:docMk/>
            <pc:sldMk cId="2944313390" sldId="272"/>
            <ac:spMk id="2" creationId="{A3A7AC91-D5A2-ACB9-A399-3264370576AF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12:29.034" v="156"/>
          <ac:spMkLst>
            <pc:docMk/>
            <pc:sldMk cId="2944313390" sldId="272"/>
            <ac:spMk id="3" creationId="{D1020976-1B57-F3D1-2BA1-49A8980BC78D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12:42.285" v="157"/>
          <ac:spMkLst>
            <pc:docMk/>
            <pc:sldMk cId="2944313390" sldId="272"/>
            <ac:spMk id="4" creationId="{772E7377-B39B-59A1-59D3-8EE49663EC58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6:12:56.629" v="164" actId="1076"/>
          <ac:picMkLst>
            <pc:docMk/>
            <pc:sldMk cId="2944313390" sldId="272"/>
            <ac:picMk id="5" creationId="{D39503AC-91AA-20F2-09C5-B2BC9F32A87E}"/>
          </ac:picMkLst>
        </pc:picChg>
        <pc:picChg chg="add mod ord">
          <ac:chgData name="Jasmine Kim" userId="S::yoojin.cho61@qmail.cuny.edu::1d7246d9-d92b-47e0-8e4f-1ed964563193" providerId="AD" clId="Web-{B6D428AE-77B3-C334-4EF3-B151C60E3112}" dt="2022-12-10T06:13:01.676" v="166" actId="14100"/>
          <ac:picMkLst>
            <pc:docMk/>
            <pc:sldMk cId="2944313390" sldId="272"/>
            <ac:picMk id="6" creationId="{AC2895DE-0269-CF02-1200-EE3E44572D77}"/>
          </ac:picMkLst>
        </pc:picChg>
      </pc:sldChg>
      <pc:sldChg chg="addSp delSp modSp new">
        <pc:chgData name="Jasmine Kim" userId="S::yoojin.cho61@qmail.cuny.edu::1d7246d9-d92b-47e0-8e4f-1ed964563193" providerId="AD" clId="Web-{B6D428AE-77B3-C334-4EF3-B151C60E3112}" dt="2022-12-10T06:14:41.038" v="177" actId="20577"/>
        <pc:sldMkLst>
          <pc:docMk/>
          <pc:sldMk cId="2890515456" sldId="273"/>
        </pc:sldMkLst>
        <pc:spChg chg="mod">
          <ac:chgData name="Jasmine Kim" userId="S::yoojin.cho61@qmail.cuny.edu::1d7246d9-d92b-47e0-8e4f-1ed964563193" providerId="AD" clId="Web-{B6D428AE-77B3-C334-4EF3-B151C60E3112}" dt="2022-12-10T06:14:41.038" v="177" actId="20577"/>
          <ac:spMkLst>
            <pc:docMk/>
            <pc:sldMk cId="2890515456" sldId="273"/>
            <ac:spMk id="2" creationId="{C19C62E0-7920-9ACF-02DF-631D6B5681BC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13:46.739" v="167"/>
          <ac:spMkLst>
            <pc:docMk/>
            <pc:sldMk cId="2890515456" sldId="273"/>
            <ac:spMk id="3" creationId="{F9E5121E-6BF7-DF00-D001-4D7A3DC34654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14:30.069" v="170"/>
          <ac:spMkLst>
            <pc:docMk/>
            <pc:sldMk cId="2890515456" sldId="273"/>
            <ac:spMk id="4" creationId="{2E43DDF8-F2B1-702A-5754-6D6B3ED252DA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6:13:51.208" v="169" actId="14100"/>
          <ac:picMkLst>
            <pc:docMk/>
            <pc:sldMk cId="2890515456" sldId="273"/>
            <ac:picMk id="5" creationId="{A141F18F-9360-460C-6E11-FFDB5BB53E93}"/>
          </ac:picMkLst>
        </pc:picChg>
        <pc:picChg chg="add mod ord">
          <ac:chgData name="Jasmine Kim" userId="S::yoojin.cho61@qmail.cuny.edu::1d7246d9-d92b-47e0-8e4f-1ed964563193" providerId="AD" clId="Web-{B6D428AE-77B3-C334-4EF3-B151C60E3112}" dt="2022-12-10T06:14:34.397" v="173" actId="1076"/>
          <ac:picMkLst>
            <pc:docMk/>
            <pc:sldMk cId="2890515456" sldId="273"/>
            <ac:picMk id="6" creationId="{E3D8442C-0966-160D-CF35-82A1B66618B0}"/>
          </ac:picMkLst>
        </pc:picChg>
      </pc:sldChg>
      <pc:sldChg chg="addSp delSp modSp new ord">
        <pc:chgData name="Jasmine Kim" userId="S::yoojin.cho61@qmail.cuny.edu::1d7246d9-d92b-47e0-8e4f-1ed964563193" providerId="AD" clId="Web-{B6D428AE-77B3-C334-4EF3-B151C60E3112}" dt="2022-12-10T06:22:52.267" v="280"/>
        <pc:sldMkLst>
          <pc:docMk/>
          <pc:sldMk cId="2569664507" sldId="274"/>
        </pc:sldMkLst>
        <pc:spChg chg="mod">
          <ac:chgData name="Jasmine Kim" userId="S::yoojin.cho61@qmail.cuny.edu::1d7246d9-d92b-47e0-8e4f-1ed964563193" providerId="AD" clId="Web-{B6D428AE-77B3-C334-4EF3-B151C60E3112}" dt="2022-12-10T06:19:12.981" v="261" actId="20577"/>
          <ac:spMkLst>
            <pc:docMk/>
            <pc:sldMk cId="2569664507" sldId="274"/>
            <ac:spMk id="2" creationId="{7A8D06FF-66B0-BC94-B321-663091C88E73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19:14.184" v="262"/>
          <ac:spMkLst>
            <pc:docMk/>
            <pc:sldMk cId="2569664507" sldId="274"/>
            <ac:spMk id="3" creationId="{25E718B5-A0B6-1459-A58C-0469DD00A5F1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19:16.637" v="263"/>
          <ac:spMkLst>
            <pc:docMk/>
            <pc:sldMk cId="2569664507" sldId="274"/>
            <ac:spMk id="4" creationId="{7DA4C1A6-3279-C0B7-42DB-1FBBD2F2A3FA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6:19:26.341" v="268" actId="14100"/>
          <ac:picMkLst>
            <pc:docMk/>
            <pc:sldMk cId="2569664507" sldId="274"/>
            <ac:picMk id="5" creationId="{D3A74393-38F2-7BDC-5962-4FE4837FBE55}"/>
          </ac:picMkLst>
        </pc:picChg>
      </pc:sldChg>
      <pc:sldChg chg="addSp delSp modSp new ord">
        <pc:chgData name="Jasmine Kim" userId="S::yoojin.cho61@qmail.cuny.edu::1d7246d9-d92b-47e0-8e4f-1ed964563193" providerId="AD" clId="Web-{B6D428AE-77B3-C334-4EF3-B151C60E3112}" dt="2022-12-10T06:18:02.308" v="231"/>
        <pc:sldMkLst>
          <pc:docMk/>
          <pc:sldMk cId="4233892233" sldId="275"/>
        </pc:sldMkLst>
        <pc:spChg chg="mod">
          <ac:chgData name="Jasmine Kim" userId="S::yoojin.cho61@qmail.cuny.edu::1d7246d9-d92b-47e0-8e4f-1ed964563193" providerId="AD" clId="Web-{B6D428AE-77B3-C334-4EF3-B151C60E3112}" dt="2022-12-10T06:17:40.745" v="221" actId="20577"/>
          <ac:spMkLst>
            <pc:docMk/>
            <pc:sldMk cId="4233892233" sldId="275"/>
            <ac:spMk id="2" creationId="{289B2254-A7AC-2F5A-0753-0E80D119D5AE}"/>
          </ac:spMkLst>
        </pc:spChg>
        <pc:spChg chg="add del">
          <ac:chgData name="Jasmine Kim" userId="S::yoojin.cho61@qmail.cuny.edu::1d7246d9-d92b-47e0-8e4f-1ed964563193" providerId="AD" clId="Web-{B6D428AE-77B3-C334-4EF3-B151C60E3112}" dt="2022-12-10T06:17:44.292" v="224"/>
          <ac:spMkLst>
            <pc:docMk/>
            <pc:sldMk cId="4233892233" sldId="275"/>
            <ac:spMk id="3" creationId="{E091F70C-F637-F078-C9A1-2E4EA2E8BE20}"/>
          </ac:spMkLst>
        </pc:spChg>
        <pc:spChg chg="del mod">
          <ac:chgData name="Jasmine Kim" userId="S::yoojin.cho61@qmail.cuny.edu::1d7246d9-d92b-47e0-8e4f-1ed964563193" providerId="AD" clId="Web-{B6D428AE-77B3-C334-4EF3-B151C60E3112}" dt="2022-12-10T06:17:51.823" v="226"/>
          <ac:spMkLst>
            <pc:docMk/>
            <pc:sldMk cId="4233892233" sldId="275"/>
            <ac:spMk id="4" creationId="{71FF2A5D-6F09-8758-CAE7-EADB4B76EED7}"/>
          </ac:spMkLst>
        </pc:spChg>
        <pc:graphicFrameChg chg="add del mod ord modGraphic">
          <ac:chgData name="Jasmine Kim" userId="S::yoojin.cho61@qmail.cuny.edu::1d7246d9-d92b-47e0-8e4f-1ed964563193" providerId="AD" clId="Web-{B6D428AE-77B3-C334-4EF3-B151C60E3112}" dt="2022-12-10T06:17:42.276" v="223"/>
          <ac:graphicFrameMkLst>
            <pc:docMk/>
            <pc:sldMk cId="4233892233" sldId="275"/>
            <ac:graphicFrameMk id="5" creationId="{0FE938C7-31A1-FFB9-C289-F2EDF54A826F}"/>
          </ac:graphicFrameMkLst>
        </pc:graphicFrameChg>
        <pc:picChg chg="add mod ord">
          <ac:chgData name="Jasmine Kim" userId="S::yoojin.cho61@qmail.cuny.edu::1d7246d9-d92b-47e0-8e4f-1ed964563193" providerId="AD" clId="Web-{B6D428AE-77B3-C334-4EF3-B151C60E3112}" dt="2022-12-10T06:17:58.761" v="230" actId="1076"/>
          <ac:picMkLst>
            <pc:docMk/>
            <pc:sldMk cId="4233892233" sldId="275"/>
            <ac:picMk id="12" creationId="{DE084A29-8070-4B12-75C6-2D74AE0B3C22}"/>
          </ac:picMkLst>
        </pc:picChg>
      </pc:sldChg>
      <pc:sldChg chg="addSp delSp modSp new ord">
        <pc:chgData name="Jasmine Kim" userId="S::yoojin.cho61@qmail.cuny.edu::1d7246d9-d92b-47e0-8e4f-1ed964563193" providerId="AD" clId="Web-{B6D428AE-77B3-C334-4EF3-B151C60E3112}" dt="2022-12-10T06:21:24.906" v="279"/>
        <pc:sldMkLst>
          <pc:docMk/>
          <pc:sldMk cId="2103874249" sldId="276"/>
        </pc:sldMkLst>
        <pc:spChg chg="mod">
          <ac:chgData name="Jasmine Kim" userId="S::yoojin.cho61@qmail.cuny.edu::1d7246d9-d92b-47e0-8e4f-1ed964563193" providerId="AD" clId="Web-{B6D428AE-77B3-C334-4EF3-B151C60E3112}" dt="2022-12-10T06:21:04.827" v="273" actId="20577"/>
          <ac:spMkLst>
            <pc:docMk/>
            <pc:sldMk cId="2103874249" sldId="276"/>
            <ac:spMk id="2" creationId="{2D442393-4CA1-A932-D600-FE2E9407B5E5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21:05.718" v="274"/>
          <ac:spMkLst>
            <pc:docMk/>
            <pc:sldMk cId="2103874249" sldId="276"/>
            <ac:spMk id="3" creationId="{08BDE056-EEA1-5FAE-4FDF-0AFCB5A7A284}"/>
          </ac:spMkLst>
        </pc:spChg>
        <pc:spChg chg="del">
          <ac:chgData name="Jasmine Kim" userId="S::yoojin.cho61@qmail.cuny.edu::1d7246d9-d92b-47e0-8e4f-1ed964563193" providerId="AD" clId="Web-{B6D428AE-77B3-C334-4EF3-B151C60E3112}" dt="2022-12-10T06:21:08.468" v="275"/>
          <ac:spMkLst>
            <pc:docMk/>
            <pc:sldMk cId="2103874249" sldId="276"/>
            <ac:spMk id="4" creationId="{E2924202-0A06-789A-825A-B8E75F6DBE19}"/>
          </ac:spMkLst>
        </pc:spChg>
        <pc:picChg chg="add mod ord">
          <ac:chgData name="Jasmine Kim" userId="S::yoojin.cho61@qmail.cuny.edu::1d7246d9-d92b-47e0-8e4f-1ed964563193" providerId="AD" clId="Web-{B6D428AE-77B3-C334-4EF3-B151C60E3112}" dt="2022-12-10T06:21:14.890" v="278" actId="14100"/>
          <ac:picMkLst>
            <pc:docMk/>
            <pc:sldMk cId="2103874249" sldId="276"/>
            <ac:picMk id="5" creationId="{03645CFD-2A81-C791-8D18-E982649A4388}"/>
          </ac:picMkLst>
        </pc:picChg>
      </pc:sldChg>
    </pc:docChg>
  </pc:docChgLst>
  <pc:docChgLst>
    <pc:chgData name="Ryan Mohamed" userId="S::ryan.mohamed23@qmail.cuny.edu::78d8f8e4-4fc9-43b8-8904-e09214a96ab4" providerId="AD" clId="Web-{648FF7B9-488F-4E95-9789-0D233E69763E}"/>
    <pc:docChg chg="mod addSld delSld modSld addMainMaster delMainMaster">
      <pc:chgData name="Ryan Mohamed" userId="S::ryan.mohamed23@qmail.cuny.edu::78d8f8e4-4fc9-43b8-8904-e09214a96ab4" providerId="AD" clId="Web-{648FF7B9-488F-4E95-9789-0D233E69763E}" dt="2022-12-07T04:45:19.651" v="681"/>
      <pc:docMkLst>
        <pc:docMk/>
      </pc:docMkLst>
      <pc:sldChg chg="modSp mod modClrScheme chgLayout">
        <pc:chgData name="Ryan Mohamed" userId="S::ryan.mohamed23@qmail.cuny.edu::78d8f8e4-4fc9-43b8-8904-e09214a96ab4" providerId="AD" clId="Web-{648FF7B9-488F-4E95-9789-0D233E69763E}" dt="2022-12-07T03:11:42.536" v="53"/>
        <pc:sldMkLst>
          <pc:docMk/>
          <pc:sldMk cId="109857222" sldId="256"/>
        </pc:sldMkLst>
        <pc:spChg chg="mod ord">
          <ac:chgData name="Ryan Mohamed" userId="S::ryan.mohamed23@qmail.cuny.edu::78d8f8e4-4fc9-43b8-8904-e09214a96ab4" providerId="AD" clId="Web-{648FF7B9-488F-4E95-9789-0D233E69763E}" dt="2022-12-07T03:11:42.536" v="5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yan Mohamed" userId="S::ryan.mohamed23@qmail.cuny.edu::78d8f8e4-4fc9-43b8-8904-e09214a96ab4" providerId="AD" clId="Web-{648FF7B9-488F-4E95-9789-0D233E69763E}" dt="2022-12-07T03:11:42.536" v="53"/>
          <ac:spMkLst>
            <pc:docMk/>
            <pc:sldMk cId="109857222" sldId="256"/>
            <ac:spMk id="3" creationId="{00000000-0000-0000-0000-000000000000}"/>
          </ac:spMkLst>
        </pc:spChg>
      </pc:sldChg>
      <pc:sldChg chg="new del">
        <pc:chgData name="Ryan Mohamed" userId="S::ryan.mohamed23@qmail.cuny.edu::78d8f8e4-4fc9-43b8-8904-e09214a96ab4" providerId="AD" clId="Web-{648FF7B9-488F-4E95-9789-0D233E69763E}" dt="2022-12-07T03:12:12.365" v="56"/>
        <pc:sldMkLst>
          <pc:docMk/>
          <pc:sldMk cId="2107384" sldId="257"/>
        </pc:sldMkLst>
      </pc:sldChg>
      <pc:sldChg chg="addSp delSp modSp new">
        <pc:chgData name="Ryan Mohamed" userId="S::ryan.mohamed23@qmail.cuny.edu::78d8f8e4-4fc9-43b8-8904-e09214a96ab4" providerId="AD" clId="Web-{648FF7B9-488F-4E95-9789-0D233E69763E}" dt="2022-12-07T03:26:50.376" v="356" actId="20577"/>
        <pc:sldMkLst>
          <pc:docMk/>
          <pc:sldMk cId="3054991324" sldId="258"/>
        </pc:sldMkLst>
        <pc:spChg chg="mod">
          <ac:chgData name="Ryan Mohamed" userId="S::ryan.mohamed23@qmail.cuny.edu::78d8f8e4-4fc9-43b8-8904-e09214a96ab4" providerId="AD" clId="Web-{648FF7B9-488F-4E95-9789-0D233E69763E}" dt="2022-12-07T03:21:29.710" v="236" actId="20577"/>
          <ac:spMkLst>
            <pc:docMk/>
            <pc:sldMk cId="3054991324" sldId="258"/>
            <ac:spMk id="2" creationId="{8D0701D1-BD16-0746-AC06-0D1AF0193814}"/>
          </ac:spMkLst>
        </pc:spChg>
        <pc:spChg chg="mod">
          <ac:chgData name="Ryan Mohamed" userId="S::ryan.mohamed23@qmail.cuny.edu::78d8f8e4-4fc9-43b8-8904-e09214a96ab4" providerId="AD" clId="Web-{648FF7B9-488F-4E95-9789-0D233E69763E}" dt="2022-12-07T03:21:40.492" v="238" actId="14100"/>
          <ac:spMkLst>
            <pc:docMk/>
            <pc:sldMk cId="3054991324" sldId="258"/>
            <ac:spMk id="3" creationId="{658E1C43-ACEC-6792-6AF5-2AABEF20B03F}"/>
          </ac:spMkLst>
        </pc:spChg>
        <pc:spChg chg="del mod">
          <ac:chgData name="Ryan Mohamed" userId="S::ryan.mohamed23@qmail.cuny.edu::78d8f8e4-4fc9-43b8-8904-e09214a96ab4" providerId="AD" clId="Web-{648FF7B9-488F-4E95-9789-0D233E69763E}" dt="2022-12-07T03:20:23.177" v="220"/>
          <ac:spMkLst>
            <pc:docMk/>
            <pc:sldMk cId="3054991324" sldId="258"/>
            <ac:spMk id="4" creationId="{FF30A1CE-0A80-467F-4A5A-3AEC348ECE4D}"/>
          </ac:spMkLst>
        </pc:spChg>
        <pc:spChg chg="add mod">
          <ac:chgData name="Ryan Mohamed" userId="S::ryan.mohamed23@qmail.cuny.edu::78d8f8e4-4fc9-43b8-8904-e09214a96ab4" providerId="AD" clId="Web-{648FF7B9-488F-4E95-9789-0D233E69763E}" dt="2022-12-07T03:26:50.376" v="356" actId="20577"/>
          <ac:spMkLst>
            <pc:docMk/>
            <pc:sldMk cId="3054991324" sldId="258"/>
            <ac:spMk id="7" creationId="{15DF4EA9-C53E-9D86-1A6D-732C65C23AFA}"/>
          </ac:spMkLst>
        </pc:spChg>
        <pc:spChg chg="add mod">
          <ac:chgData name="Ryan Mohamed" userId="S::ryan.mohamed23@qmail.cuny.edu::78d8f8e4-4fc9-43b8-8904-e09214a96ab4" providerId="AD" clId="Web-{648FF7B9-488F-4E95-9789-0D233E69763E}" dt="2022-12-07T03:26:13.812" v="352" actId="20577"/>
          <ac:spMkLst>
            <pc:docMk/>
            <pc:sldMk cId="3054991324" sldId="258"/>
            <ac:spMk id="8" creationId="{BAD48841-098F-406F-C4DF-5948C0A51FA6}"/>
          </ac:spMkLst>
        </pc:spChg>
        <pc:spChg chg="add mod">
          <ac:chgData name="Ryan Mohamed" userId="S::ryan.mohamed23@qmail.cuny.edu::78d8f8e4-4fc9-43b8-8904-e09214a96ab4" providerId="AD" clId="Web-{648FF7B9-488F-4E95-9789-0D233E69763E}" dt="2022-12-07T03:25:55.390" v="350" actId="20577"/>
          <ac:spMkLst>
            <pc:docMk/>
            <pc:sldMk cId="3054991324" sldId="258"/>
            <ac:spMk id="9" creationId="{8AD7A05D-78B5-FA12-4F2A-4CF059AE2E1C}"/>
          </ac:spMkLst>
        </pc:spChg>
        <pc:picChg chg="add mod ord">
          <ac:chgData name="Ryan Mohamed" userId="S::ryan.mohamed23@qmail.cuny.edu::78d8f8e4-4fc9-43b8-8904-e09214a96ab4" providerId="AD" clId="Web-{648FF7B9-488F-4E95-9789-0D233E69763E}" dt="2022-12-07T03:21:35.679" v="237" actId="1076"/>
          <ac:picMkLst>
            <pc:docMk/>
            <pc:sldMk cId="3054991324" sldId="258"/>
            <ac:picMk id="5" creationId="{E5440B01-D39B-33C3-3B96-61CD7E10DB6C}"/>
          </ac:picMkLst>
        </pc:picChg>
      </pc:sldChg>
      <pc:sldChg chg="addSp delSp modSp new">
        <pc:chgData name="Ryan Mohamed" userId="S::ryan.mohamed23@qmail.cuny.edu::78d8f8e4-4fc9-43b8-8904-e09214a96ab4" providerId="AD" clId="Web-{648FF7B9-488F-4E95-9789-0D233E69763E}" dt="2022-12-07T03:32:46.184" v="526" actId="1076"/>
        <pc:sldMkLst>
          <pc:docMk/>
          <pc:sldMk cId="406429609" sldId="259"/>
        </pc:sldMkLst>
        <pc:spChg chg="mod">
          <ac:chgData name="Ryan Mohamed" userId="S::ryan.mohamed23@qmail.cuny.edu::78d8f8e4-4fc9-43b8-8904-e09214a96ab4" providerId="AD" clId="Web-{648FF7B9-488F-4E95-9789-0D233E69763E}" dt="2022-12-07T03:32:46.184" v="526" actId="1076"/>
          <ac:spMkLst>
            <pc:docMk/>
            <pc:sldMk cId="406429609" sldId="259"/>
            <ac:spMk id="2" creationId="{BCC92387-6CAE-E7DA-B4AA-5EAFC747CE67}"/>
          </ac:spMkLst>
        </pc:spChg>
        <pc:spChg chg="mod">
          <ac:chgData name="Ryan Mohamed" userId="S::ryan.mohamed23@qmail.cuny.edu::78d8f8e4-4fc9-43b8-8904-e09214a96ab4" providerId="AD" clId="Web-{648FF7B9-488F-4E95-9789-0D233E69763E}" dt="2022-12-07T03:31:58.151" v="512" actId="20577"/>
          <ac:spMkLst>
            <pc:docMk/>
            <pc:sldMk cId="406429609" sldId="259"/>
            <ac:spMk id="3" creationId="{EDA815B3-51D1-B050-6A92-815710E1366D}"/>
          </ac:spMkLst>
        </pc:spChg>
        <pc:spChg chg="del">
          <ac:chgData name="Ryan Mohamed" userId="S::ryan.mohamed23@qmail.cuny.edu::78d8f8e4-4fc9-43b8-8904-e09214a96ab4" providerId="AD" clId="Web-{648FF7B9-488F-4E95-9789-0D233E69763E}" dt="2022-12-07T03:30:14.007" v="476"/>
          <ac:spMkLst>
            <pc:docMk/>
            <pc:sldMk cId="406429609" sldId="259"/>
            <ac:spMk id="4" creationId="{575BF059-D7EE-7871-5D9B-0D97BEDD9FB9}"/>
          </ac:spMkLst>
        </pc:spChg>
        <pc:picChg chg="add mod ord">
          <ac:chgData name="Ryan Mohamed" userId="S::ryan.mohamed23@qmail.cuny.edu::78d8f8e4-4fc9-43b8-8904-e09214a96ab4" providerId="AD" clId="Web-{648FF7B9-488F-4E95-9789-0D233E69763E}" dt="2022-12-07T03:31:05.853" v="497" actId="1076"/>
          <ac:picMkLst>
            <pc:docMk/>
            <pc:sldMk cId="406429609" sldId="259"/>
            <ac:picMk id="5" creationId="{4295EF2A-FEDF-0381-7BC7-083395E4272F}"/>
          </ac:picMkLst>
        </pc:picChg>
      </pc:sldChg>
      <pc:sldChg chg="addSp delSp modSp new">
        <pc:chgData name="Ryan Mohamed" userId="S::ryan.mohamed23@qmail.cuny.edu::78d8f8e4-4fc9-43b8-8904-e09214a96ab4" providerId="AD" clId="Web-{648FF7B9-488F-4E95-9789-0D233E69763E}" dt="2022-12-07T04:45:07.354" v="680" actId="20577"/>
        <pc:sldMkLst>
          <pc:docMk/>
          <pc:sldMk cId="230158949" sldId="260"/>
        </pc:sldMkLst>
        <pc:spChg chg="mod">
          <ac:chgData name="Ryan Mohamed" userId="S::ryan.mohamed23@qmail.cuny.edu::78d8f8e4-4fc9-43b8-8904-e09214a96ab4" providerId="AD" clId="Web-{648FF7B9-488F-4E95-9789-0D233E69763E}" dt="2022-12-07T03:32:59.278" v="531" actId="1076"/>
          <ac:spMkLst>
            <pc:docMk/>
            <pc:sldMk cId="230158949" sldId="260"/>
            <ac:spMk id="2" creationId="{DBB2E5D5-D6DD-F797-67F9-5DD131653CD3}"/>
          </ac:spMkLst>
        </pc:spChg>
        <pc:spChg chg="mod">
          <ac:chgData name="Ryan Mohamed" userId="S::ryan.mohamed23@qmail.cuny.edu::78d8f8e4-4fc9-43b8-8904-e09214a96ab4" providerId="AD" clId="Web-{648FF7B9-488F-4E95-9789-0D233E69763E}" dt="2022-12-07T04:45:07.354" v="680" actId="20577"/>
          <ac:spMkLst>
            <pc:docMk/>
            <pc:sldMk cId="230158949" sldId="260"/>
            <ac:spMk id="3" creationId="{D23EB638-1878-08FE-6E5D-F2D298898D70}"/>
          </ac:spMkLst>
        </pc:spChg>
        <pc:spChg chg="del">
          <ac:chgData name="Ryan Mohamed" userId="S::ryan.mohamed23@qmail.cuny.edu::78d8f8e4-4fc9-43b8-8904-e09214a96ab4" providerId="AD" clId="Web-{648FF7B9-488F-4E95-9789-0D233E69763E}" dt="2022-12-07T04:42:23.171" v="551"/>
          <ac:spMkLst>
            <pc:docMk/>
            <pc:sldMk cId="230158949" sldId="260"/>
            <ac:spMk id="4" creationId="{90C5C8C1-E4B4-5CBC-178E-954CE4FEECF7}"/>
          </ac:spMkLst>
        </pc:spChg>
        <pc:picChg chg="add mod ord">
          <ac:chgData name="Ryan Mohamed" userId="S::ryan.mohamed23@qmail.cuny.edu::78d8f8e4-4fc9-43b8-8904-e09214a96ab4" providerId="AD" clId="Web-{648FF7B9-488F-4E95-9789-0D233E69763E}" dt="2022-12-07T04:42:34.641" v="555" actId="14100"/>
          <ac:picMkLst>
            <pc:docMk/>
            <pc:sldMk cId="230158949" sldId="260"/>
            <ac:picMk id="5" creationId="{CB7DC4FF-4C3B-79B8-1305-F37C266A9C72}"/>
          </ac:picMkLst>
        </pc:picChg>
      </pc:sldChg>
      <pc:sldChg chg="addSp delSp modSp new addCm delCm">
        <pc:chgData name="Ryan Mohamed" userId="S::ryan.mohamed23@qmail.cuny.edu::78d8f8e4-4fc9-43b8-8904-e09214a96ab4" providerId="AD" clId="Web-{648FF7B9-488F-4E95-9789-0D233E69763E}" dt="2022-12-07T04:45:19.651" v="681"/>
        <pc:sldMkLst>
          <pc:docMk/>
          <pc:sldMk cId="2631278776" sldId="261"/>
        </pc:sldMkLst>
        <pc:spChg chg="mod">
          <ac:chgData name="Ryan Mohamed" userId="S::ryan.mohamed23@qmail.cuny.edu::78d8f8e4-4fc9-43b8-8904-e09214a96ab4" providerId="AD" clId="Web-{648FF7B9-488F-4E95-9789-0D233E69763E}" dt="2022-12-07T03:33:15.544" v="538" actId="1076"/>
          <ac:spMkLst>
            <pc:docMk/>
            <pc:sldMk cId="2631278776" sldId="261"/>
            <ac:spMk id="2" creationId="{35D55D40-AC56-20E7-0E80-678C96AC887F}"/>
          </ac:spMkLst>
        </pc:spChg>
        <pc:spChg chg="del">
          <ac:chgData name="Ryan Mohamed" userId="S::ryan.mohamed23@qmail.cuny.edu::78d8f8e4-4fc9-43b8-8904-e09214a96ab4" providerId="AD" clId="Web-{648FF7B9-488F-4E95-9789-0D233E69763E}" dt="2022-12-07T03:33:17.482" v="539"/>
          <ac:spMkLst>
            <pc:docMk/>
            <pc:sldMk cId="2631278776" sldId="261"/>
            <ac:spMk id="3" creationId="{1EABDAA9-7786-1767-2EF2-69B88C82CE6C}"/>
          </ac:spMkLst>
        </pc:spChg>
        <pc:spChg chg="del mod">
          <ac:chgData name="Ryan Mohamed" userId="S::ryan.mohamed23@qmail.cuny.edu::78d8f8e4-4fc9-43b8-8904-e09214a96ab4" providerId="AD" clId="Web-{648FF7B9-488F-4E95-9789-0D233E69763E}" dt="2022-12-07T03:33:31.935" v="542"/>
          <ac:spMkLst>
            <pc:docMk/>
            <pc:sldMk cId="2631278776" sldId="261"/>
            <ac:spMk id="4" creationId="{AB4506FC-6B3E-AC27-09A0-C67A02C2FBA3}"/>
          </ac:spMkLst>
        </pc:spChg>
        <pc:picChg chg="add mod ord">
          <ac:chgData name="Ryan Mohamed" userId="S::ryan.mohamed23@qmail.cuny.edu::78d8f8e4-4fc9-43b8-8904-e09214a96ab4" providerId="AD" clId="Web-{648FF7B9-488F-4E95-9789-0D233E69763E}" dt="2022-12-07T03:33:46.561" v="548" actId="1076"/>
          <ac:picMkLst>
            <pc:docMk/>
            <pc:sldMk cId="2631278776" sldId="261"/>
            <ac:picMk id="5" creationId="{221605A1-74F1-7198-6685-0481766FCC53}"/>
          </ac:picMkLst>
        </pc:picChg>
      </pc:sldChg>
      <pc:sldMasterChg chg="del delSldLayout">
        <pc:chgData name="Ryan Mohamed" userId="S::ryan.mohamed23@qmail.cuny.edu::78d8f8e4-4fc9-43b8-8904-e09214a96ab4" providerId="AD" clId="Web-{648FF7B9-488F-4E95-9789-0D233E69763E}" dt="2022-12-07T03:11:11.129" v="49"/>
        <pc:sldMasterMkLst>
          <pc:docMk/>
          <pc:sldMasterMk cId="2460954070" sldId="2147483660"/>
        </pc:sldMasterMkLst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yan Mohamed" userId="S::ryan.mohamed23@qmail.cuny.edu::78d8f8e4-4fc9-43b8-8904-e09214a96ab4" providerId="AD" clId="Web-{648FF7B9-488F-4E95-9789-0D233E69763E}" dt="2022-12-07T03:11:11.129" v="4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Ryan Mohamed" userId="S::ryan.mohamed23@qmail.cuny.edu::78d8f8e4-4fc9-43b8-8904-e09214a96ab4" providerId="AD" clId="Web-{648FF7B9-488F-4E95-9789-0D233E69763E}" dt="2022-12-07T03:11:31.926" v="50"/>
        <pc:sldMasterMkLst>
          <pc:docMk/>
          <pc:sldMasterMk cId="1907053935" sldId="2147483672"/>
        </pc:sldMasterMkLst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2954429663" sldId="2147483673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3152164188" sldId="2147483674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4287803981" sldId="2147483675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451587362" sldId="2147483676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344717726" sldId="2147483677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951704595" sldId="2147483678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2874408271" sldId="2147483679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3149333526" sldId="2147483680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3209316143" sldId="2147483681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2416720170" sldId="2147483682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853800269" sldId="2147483683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2761279448" sldId="2147483684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3057035913" sldId="2147483685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3708730816" sldId="2147483686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1316223295" sldId="2147483687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3112961902" sldId="2147483688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1.926" v="50"/>
          <pc:sldLayoutMkLst>
            <pc:docMk/>
            <pc:sldMasterMk cId="1907053935" sldId="2147483672"/>
            <pc:sldLayoutMk cId="1721167664" sldId="2147483689"/>
          </pc:sldLayoutMkLst>
        </pc:sldLayoutChg>
      </pc:sldMasterChg>
      <pc:sldMasterChg chg="add del addSldLayout delSldLayout modSldLayout">
        <pc:chgData name="Ryan Mohamed" userId="S::ryan.mohamed23@qmail.cuny.edu::78d8f8e4-4fc9-43b8-8904-e09214a96ab4" providerId="AD" clId="Web-{648FF7B9-488F-4E95-9789-0D233E69763E}" dt="2022-12-07T03:11:38.192" v="51"/>
        <pc:sldMasterMkLst>
          <pc:docMk/>
          <pc:sldMasterMk cId="1207373675" sldId="2147483690"/>
        </pc:sldMasterMkLst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1195451057" sldId="2147483691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1893015482" sldId="2147483692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1532430833" sldId="2147483693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2579920690" sldId="2147483694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894726732" sldId="2147483695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3740016646" sldId="2147483696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3512318765" sldId="2147483697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1324370153" sldId="2147483698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3611133761" sldId="2147483699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1848435501" sldId="2147483700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2533008523" sldId="2147483701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651224360" sldId="2147483702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2682161702" sldId="2147483703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3473606319" sldId="2147483704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2554421201" sldId="2147483705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38.192" v="51"/>
          <pc:sldLayoutMkLst>
            <pc:docMk/>
            <pc:sldMasterMk cId="1207373675" sldId="2147483690"/>
            <pc:sldLayoutMk cId="1573433265" sldId="2147483706"/>
          </pc:sldLayoutMkLst>
        </pc:sldLayoutChg>
      </pc:sldMasterChg>
      <pc:sldMasterChg chg="add del addSldLayout delSldLayout modSldLayout">
        <pc:chgData name="Ryan Mohamed" userId="S::ryan.mohamed23@qmail.cuny.edu::78d8f8e4-4fc9-43b8-8904-e09214a96ab4" providerId="AD" clId="Web-{648FF7B9-488F-4E95-9789-0D233E69763E}" dt="2022-12-07T03:11:40.942" v="52"/>
        <pc:sldMasterMkLst>
          <pc:docMk/>
          <pc:sldMasterMk cId="620289550" sldId="2147483707"/>
        </pc:sldMasterMkLst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2993196521" sldId="2147483708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2959073293" sldId="2147483709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1731493833" sldId="2147483710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3360029491" sldId="2147483711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2004450330" sldId="2147483712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180253809" sldId="2147483713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1750626890" sldId="2147483714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1738213997" sldId="2147483715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1305362934" sldId="2147483716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3939022097" sldId="2147483717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3435029444" sldId="2147483718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191932971" sldId="2147483719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2264192294" sldId="2147483720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2660115982" sldId="2147483721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2839708549" sldId="2147483722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0.942" v="52"/>
          <pc:sldLayoutMkLst>
            <pc:docMk/>
            <pc:sldMasterMk cId="620289550" sldId="2147483707"/>
            <pc:sldLayoutMk cId="3389091088" sldId="2147483723"/>
          </pc:sldLayoutMkLst>
        </pc:sldLayoutChg>
      </pc:sldMasterChg>
      <pc:sldMasterChg chg="add del addSldLayout delSldLayout modSldLayout">
        <pc:chgData name="Ryan Mohamed" userId="S::ryan.mohamed23@qmail.cuny.edu::78d8f8e4-4fc9-43b8-8904-e09214a96ab4" providerId="AD" clId="Web-{648FF7B9-488F-4E95-9789-0D233E69763E}" dt="2022-12-07T03:11:42.536" v="53"/>
        <pc:sldMasterMkLst>
          <pc:docMk/>
          <pc:sldMasterMk cId="2915177715" sldId="2147483724"/>
        </pc:sldMasterMkLst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2883775704" sldId="2147483725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2742550760" sldId="2147483726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2448373045" sldId="2147483727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2798812109" sldId="2147483728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812394910" sldId="2147483729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1226635947" sldId="2147483730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673899673" sldId="2147483731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1227102371" sldId="2147483732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3891154139" sldId="2147483733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2672166042" sldId="2147483734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1693808923" sldId="2147483735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891311147" sldId="2147483736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2183864222" sldId="2147483737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2706273524" sldId="2147483738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2345887278" sldId="2147483739"/>
          </pc:sldLayoutMkLst>
        </pc:sldLayoutChg>
        <pc:sldLayoutChg chg="add del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2915177715" sldId="2147483724"/>
            <pc:sldLayoutMk cId="4195698051" sldId="2147483740"/>
          </pc:sldLayoutMkLst>
        </pc:sldLayoutChg>
      </pc:sldMasterChg>
      <pc:sldMasterChg chg="add addSldLayout modSldLayout">
        <pc:chgData name="Ryan Mohamed" userId="S::ryan.mohamed23@qmail.cuny.edu::78d8f8e4-4fc9-43b8-8904-e09214a96ab4" providerId="AD" clId="Web-{648FF7B9-488F-4E95-9789-0D233E69763E}" dt="2022-12-07T03:11:42.536" v="53"/>
        <pc:sldMasterMkLst>
          <pc:docMk/>
          <pc:sldMasterMk cId="416371360" sldId="2147483741"/>
        </pc:sldMasterMkLst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65670813" sldId="2147483742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3528593219" sldId="2147483743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746176011" sldId="2147483744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46448547" sldId="2147483745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1291366184" sldId="2147483746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4259390119" sldId="2147483747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3806114606" sldId="2147483748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1454964604" sldId="2147483749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3490668092" sldId="2147483750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4268299383" sldId="2147483751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1666109783" sldId="2147483752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2437976650" sldId="2147483753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1924204893" sldId="2147483754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2437974673" sldId="2147483755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1309306278" sldId="2147483756"/>
          </pc:sldLayoutMkLst>
        </pc:sldLayoutChg>
        <pc:sldLayoutChg chg="add mod replId">
          <pc:chgData name="Ryan Mohamed" userId="S::ryan.mohamed23@qmail.cuny.edu::78d8f8e4-4fc9-43b8-8904-e09214a96ab4" providerId="AD" clId="Web-{648FF7B9-488F-4E95-9789-0D233E69763E}" dt="2022-12-07T03:11:42.536" v="53"/>
          <pc:sldLayoutMkLst>
            <pc:docMk/>
            <pc:sldMasterMk cId="416371360" sldId="2147483741"/>
            <pc:sldLayoutMk cId="1741552114" sldId="2147483757"/>
          </pc:sldLayoutMkLst>
        </pc:sldLayoutChg>
      </pc:sldMasterChg>
    </pc:docChg>
  </pc:docChgLst>
  <pc:docChgLst>
    <pc:chgData name="Ryan Mohamed" userId="S::ryan.mohamed23@qmail.cuny.edu::78d8f8e4-4fc9-43b8-8904-e09214a96ab4" providerId="AD" clId="Web-{56949C9F-0512-533D-B5D1-04731E426AD6}"/>
    <pc:docChg chg="addSld delSld modSld sldOrd">
      <pc:chgData name="Ryan Mohamed" userId="S::ryan.mohamed23@qmail.cuny.edu::78d8f8e4-4fc9-43b8-8904-e09214a96ab4" providerId="AD" clId="Web-{56949C9F-0512-533D-B5D1-04731E426AD6}" dt="2022-12-10T20:35:40.943" v="132" actId="1076"/>
      <pc:docMkLst>
        <pc:docMk/>
      </pc:docMkLst>
      <pc:sldChg chg="addSp delSp modSp add del">
        <pc:chgData name="Ryan Mohamed" userId="S::ryan.mohamed23@qmail.cuny.edu::78d8f8e4-4fc9-43b8-8904-e09214a96ab4" providerId="AD" clId="Web-{56949C9F-0512-533D-B5D1-04731E426AD6}" dt="2022-12-10T20:20:47.271" v="97" actId="1076"/>
        <pc:sldMkLst>
          <pc:docMk/>
          <pc:sldMk cId="3875636071" sldId="262"/>
        </pc:sldMkLst>
        <pc:spChg chg="mod">
          <ac:chgData name="Ryan Mohamed" userId="S::ryan.mohamed23@qmail.cuny.edu::78d8f8e4-4fc9-43b8-8904-e09214a96ab4" providerId="AD" clId="Web-{56949C9F-0512-533D-B5D1-04731E426AD6}" dt="2022-12-10T20:14:30.645" v="12" actId="1076"/>
          <ac:spMkLst>
            <pc:docMk/>
            <pc:sldMk cId="3875636071" sldId="262"/>
            <ac:spMk id="2" creationId="{35D55D40-AC56-20E7-0E80-678C96AC887F}"/>
          </ac:spMkLst>
        </pc:spChg>
        <pc:spChg chg="add del mod">
          <ac:chgData name="Ryan Mohamed" userId="S::ryan.mohamed23@qmail.cuny.edu::78d8f8e4-4fc9-43b8-8904-e09214a96ab4" providerId="AD" clId="Web-{56949C9F-0512-533D-B5D1-04731E426AD6}" dt="2022-12-10T20:14:19.801" v="6"/>
          <ac:spMkLst>
            <pc:docMk/>
            <pc:sldMk cId="3875636071" sldId="262"/>
            <ac:spMk id="4" creationId="{BC63F6DB-8881-47DA-BCC8-6A67B9110E40}"/>
          </ac:spMkLst>
        </pc:spChg>
        <pc:spChg chg="del mod ord">
          <ac:chgData name="Ryan Mohamed" userId="S::ryan.mohamed23@qmail.cuny.edu::78d8f8e4-4fc9-43b8-8904-e09214a96ab4" providerId="AD" clId="Web-{56949C9F-0512-533D-B5D1-04731E426AD6}" dt="2022-12-10T20:15:49.852" v="37"/>
          <ac:spMkLst>
            <pc:docMk/>
            <pc:sldMk cId="3875636071" sldId="262"/>
            <ac:spMk id="12" creationId="{13744125-02E6-BFDD-D6C9-30DF648A3BD6}"/>
          </ac:spMkLst>
        </pc:spChg>
        <pc:spChg chg="del mod ord">
          <ac:chgData name="Ryan Mohamed" userId="S::ryan.mohamed23@qmail.cuny.edu::78d8f8e4-4fc9-43b8-8904-e09214a96ab4" providerId="AD" clId="Web-{56949C9F-0512-533D-B5D1-04731E426AD6}" dt="2022-12-10T20:15:51.680" v="38"/>
          <ac:spMkLst>
            <pc:docMk/>
            <pc:sldMk cId="3875636071" sldId="262"/>
            <ac:spMk id="13" creationId="{E4398C3E-AC38-9D7D-DAE2-2B981EABC497}"/>
          </ac:spMkLst>
        </pc:spChg>
        <pc:picChg chg="add mod ord">
          <ac:chgData name="Ryan Mohamed" userId="S::ryan.mohamed23@qmail.cuny.edu::78d8f8e4-4fc9-43b8-8904-e09214a96ab4" providerId="AD" clId="Web-{56949C9F-0512-533D-B5D1-04731E426AD6}" dt="2022-12-10T20:15:21.007" v="31" actId="1076"/>
          <ac:picMkLst>
            <pc:docMk/>
            <pc:sldMk cId="3875636071" sldId="262"/>
            <ac:picMk id="5" creationId="{AE9BB417-2F2F-438E-76B7-D9685B9C4374}"/>
          </ac:picMkLst>
        </pc:picChg>
        <pc:picChg chg="del">
          <ac:chgData name="Ryan Mohamed" userId="S::ryan.mohamed23@qmail.cuny.edu::78d8f8e4-4fc9-43b8-8904-e09214a96ab4" providerId="AD" clId="Web-{56949C9F-0512-533D-B5D1-04731E426AD6}" dt="2022-12-10T20:14:03.784" v="5"/>
          <ac:picMkLst>
            <pc:docMk/>
            <pc:sldMk cId="3875636071" sldId="262"/>
            <ac:picMk id="6" creationId="{7D49E96F-DAA1-F687-89AB-45849CD96B22}"/>
          </ac:picMkLst>
        </pc:picChg>
        <pc:picChg chg="add mod ord">
          <ac:chgData name="Ryan Mohamed" userId="S::ryan.mohamed23@qmail.cuny.edu::78d8f8e4-4fc9-43b8-8904-e09214a96ab4" providerId="AD" clId="Web-{56949C9F-0512-533D-B5D1-04731E426AD6}" dt="2022-12-10T20:20:47.271" v="97" actId="1076"/>
          <ac:picMkLst>
            <pc:docMk/>
            <pc:sldMk cId="3875636071" sldId="262"/>
            <ac:picMk id="7" creationId="{38E6C276-906E-8F6F-32AE-230DCF949C84}"/>
          </ac:picMkLst>
        </pc:picChg>
        <pc:picChg chg="add del mod">
          <ac:chgData name="Ryan Mohamed" userId="S::ryan.mohamed23@qmail.cuny.edu::78d8f8e4-4fc9-43b8-8904-e09214a96ab4" providerId="AD" clId="Web-{56949C9F-0512-533D-B5D1-04731E426AD6}" dt="2022-12-10T20:20:12.269" v="91"/>
          <ac:picMkLst>
            <pc:docMk/>
            <pc:sldMk cId="3875636071" sldId="262"/>
            <ac:picMk id="8" creationId="{72539468-D7F1-70D8-ADCF-D71986269229}"/>
          </ac:picMkLst>
        </pc:picChg>
        <pc:picChg chg="add mod">
          <ac:chgData name="Ryan Mohamed" userId="S::ryan.mohamed23@qmail.cuny.edu::78d8f8e4-4fc9-43b8-8904-e09214a96ab4" providerId="AD" clId="Web-{56949C9F-0512-533D-B5D1-04731E426AD6}" dt="2022-12-10T20:20:45.411" v="96" actId="1076"/>
          <ac:picMkLst>
            <pc:docMk/>
            <pc:sldMk cId="3875636071" sldId="262"/>
            <ac:picMk id="9" creationId="{4C856282-ADBA-7709-4508-D08C3AC7B5B3}"/>
          </ac:picMkLst>
        </pc:picChg>
        <pc:picChg chg="del">
          <ac:chgData name="Ryan Mohamed" userId="S::ryan.mohamed23@qmail.cuny.edu::78d8f8e4-4fc9-43b8-8904-e09214a96ab4" providerId="AD" clId="Web-{56949C9F-0512-533D-B5D1-04731E426AD6}" dt="2022-12-10T20:14:03.034" v="4"/>
          <ac:picMkLst>
            <pc:docMk/>
            <pc:sldMk cId="3875636071" sldId="262"/>
            <ac:picMk id="11" creationId="{387EB8DB-EA83-E080-13C7-934237CB30E9}"/>
          </ac:picMkLst>
        </pc:picChg>
        <pc:picChg chg="del mod">
          <ac:chgData name="Ryan Mohamed" userId="S::ryan.mohamed23@qmail.cuny.edu::78d8f8e4-4fc9-43b8-8904-e09214a96ab4" providerId="AD" clId="Web-{56949C9F-0512-533D-B5D1-04731E426AD6}" dt="2022-12-10T20:19:53.659" v="82"/>
          <ac:picMkLst>
            <pc:docMk/>
            <pc:sldMk cId="3875636071" sldId="262"/>
            <ac:picMk id="14" creationId="{15491181-E522-3B30-219D-834D5F8419D1}"/>
          </ac:picMkLst>
        </pc:picChg>
        <pc:picChg chg="del mod">
          <ac:chgData name="Ryan Mohamed" userId="S::ryan.mohamed23@qmail.cuny.edu::78d8f8e4-4fc9-43b8-8904-e09214a96ab4" providerId="AD" clId="Web-{56949C9F-0512-533D-B5D1-04731E426AD6}" dt="2022-12-10T20:19:52.893" v="81"/>
          <ac:picMkLst>
            <pc:docMk/>
            <pc:sldMk cId="3875636071" sldId="262"/>
            <ac:picMk id="15" creationId="{CA32046C-6B37-8FB7-B936-00F1BEB42B23}"/>
          </ac:picMkLst>
        </pc:picChg>
        <pc:picChg chg="del mod">
          <ac:chgData name="Ryan Mohamed" userId="S::ryan.mohamed23@qmail.cuny.edu::78d8f8e4-4fc9-43b8-8904-e09214a96ab4" providerId="AD" clId="Web-{56949C9F-0512-533D-B5D1-04731E426AD6}" dt="2022-12-10T20:13:57.050" v="3"/>
          <ac:picMkLst>
            <pc:docMk/>
            <pc:sldMk cId="3875636071" sldId="262"/>
            <ac:picMk id="16" creationId="{D68D4025-8B61-1F3E-125D-1C229886DF21}"/>
          </ac:picMkLst>
        </pc:picChg>
      </pc:sldChg>
      <pc:sldChg chg="addSp delSp modSp add ord replId">
        <pc:chgData name="Ryan Mohamed" userId="S::ryan.mohamed23@qmail.cuny.edu::78d8f8e4-4fc9-43b8-8904-e09214a96ab4" providerId="AD" clId="Web-{56949C9F-0512-533D-B5D1-04731E426AD6}" dt="2022-12-10T20:35:40.943" v="132" actId="1076"/>
        <pc:sldMkLst>
          <pc:docMk/>
          <pc:sldMk cId="4008060072" sldId="290"/>
        </pc:sldMkLst>
        <pc:spChg chg="mod">
          <ac:chgData name="Ryan Mohamed" userId="S::ryan.mohamed23@qmail.cuny.edu::78d8f8e4-4fc9-43b8-8904-e09214a96ab4" providerId="AD" clId="Web-{56949C9F-0512-533D-B5D1-04731E426AD6}" dt="2022-12-10T20:18:27.468" v="69" actId="20577"/>
          <ac:spMkLst>
            <pc:docMk/>
            <pc:sldMk cId="4008060072" sldId="290"/>
            <ac:spMk id="2" creationId="{35D55D40-AC56-20E7-0E80-678C96AC887F}"/>
          </ac:spMkLst>
        </pc:spChg>
        <pc:spChg chg="add del mod">
          <ac:chgData name="Ryan Mohamed" userId="S::ryan.mohamed23@qmail.cuny.edu::78d8f8e4-4fc9-43b8-8904-e09214a96ab4" providerId="AD" clId="Web-{56949C9F-0512-533D-B5D1-04731E426AD6}" dt="2022-12-10T20:18:30.952" v="70"/>
          <ac:spMkLst>
            <pc:docMk/>
            <pc:sldMk cId="4008060072" sldId="290"/>
            <ac:spMk id="4" creationId="{F0E7DFCC-1875-03D1-CC5C-DBBE96BA3D41}"/>
          </ac:spMkLst>
        </pc:spChg>
        <pc:picChg chg="del">
          <ac:chgData name="Ryan Mohamed" userId="S::ryan.mohamed23@qmail.cuny.edu::78d8f8e4-4fc9-43b8-8904-e09214a96ab4" providerId="AD" clId="Web-{56949C9F-0512-533D-B5D1-04731E426AD6}" dt="2022-12-10T20:18:08.279" v="65"/>
          <ac:picMkLst>
            <pc:docMk/>
            <pc:sldMk cId="4008060072" sldId="290"/>
            <ac:picMk id="5" creationId="{AE9BB417-2F2F-438E-76B7-D9685B9C4374}"/>
          </ac:picMkLst>
        </pc:picChg>
        <pc:picChg chg="add del mod">
          <ac:chgData name="Ryan Mohamed" userId="S::ryan.mohamed23@qmail.cuny.edu::78d8f8e4-4fc9-43b8-8904-e09214a96ab4" providerId="AD" clId="Web-{56949C9F-0512-533D-B5D1-04731E426AD6}" dt="2022-12-10T20:20:58.709" v="98"/>
          <ac:picMkLst>
            <pc:docMk/>
            <pc:sldMk cId="4008060072" sldId="290"/>
            <ac:picMk id="6" creationId="{BEB3ED15-EF2C-E0FD-CE57-C7266E980DBA}"/>
          </ac:picMkLst>
        </pc:picChg>
        <pc:picChg chg="del mod">
          <ac:chgData name="Ryan Mohamed" userId="S::ryan.mohamed23@qmail.cuny.edu::78d8f8e4-4fc9-43b8-8904-e09214a96ab4" providerId="AD" clId="Web-{56949C9F-0512-533D-B5D1-04731E426AD6}" dt="2022-12-10T20:19:30.267" v="73"/>
          <ac:picMkLst>
            <pc:docMk/>
            <pc:sldMk cId="4008060072" sldId="290"/>
            <ac:picMk id="7" creationId="{38E6C276-906E-8F6F-32AE-230DCF949C84}"/>
          </ac:picMkLst>
        </pc:picChg>
        <pc:picChg chg="add del mod">
          <ac:chgData name="Ryan Mohamed" userId="S::ryan.mohamed23@qmail.cuny.edu::78d8f8e4-4fc9-43b8-8904-e09214a96ab4" providerId="AD" clId="Web-{56949C9F-0512-533D-B5D1-04731E426AD6}" dt="2022-12-10T20:19:49.284" v="79"/>
          <ac:picMkLst>
            <pc:docMk/>
            <pc:sldMk cId="4008060072" sldId="290"/>
            <ac:picMk id="8" creationId="{23840484-CF83-8B8E-5E02-551E15F24A4E}"/>
          </ac:picMkLst>
        </pc:picChg>
        <pc:picChg chg="add mod ord">
          <ac:chgData name="Ryan Mohamed" userId="S::ryan.mohamed23@qmail.cuny.edu::78d8f8e4-4fc9-43b8-8904-e09214a96ab4" providerId="AD" clId="Web-{56949C9F-0512-533D-B5D1-04731E426AD6}" dt="2022-12-10T20:22:20.572" v="120" actId="1076"/>
          <ac:picMkLst>
            <pc:docMk/>
            <pc:sldMk cId="4008060072" sldId="290"/>
            <ac:picMk id="9" creationId="{0F032903-9274-EE5C-CD2C-24FC2BB3C056}"/>
          </ac:picMkLst>
        </pc:picChg>
        <pc:picChg chg="add del mod">
          <ac:chgData name="Ryan Mohamed" userId="S::ryan.mohamed23@qmail.cuny.edu::78d8f8e4-4fc9-43b8-8904-e09214a96ab4" providerId="AD" clId="Web-{56949C9F-0512-533D-B5D1-04731E426AD6}" dt="2022-12-10T20:35:27.709" v="126"/>
          <ac:picMkLst>
            <pc:docMk/>
            <pc:sldMk cId="4008060072" sldId="290"/>
            <ac:picMk id="10" creationId="{F27C3FCA-947D-1D9E-2655-AAA149342268}"/>
          </ac:picMkLst>
        </pc:picChg>
        <pc:picChg chg="add mod">
          <ac:chgData name="Ryan Mohamed" userId="S::ryan.mohamed23@qmail.cuny.edu::78d8f8e4-4fc9-43b8-8904-e09214a96ab4" providerId="AD" clId="Web-{56949C9F-0512-533D-B5D1-04731E426AD6}" dt="2022-12-10T20:35:40.943" v="132" actId="1076"/>
          <ac:picMkLst>
            <pc:docMk/>
            <pc:sldMk cId="4008060072" sldId="290"/>
            <ac:picMk id="11" creationId="{0C471478-D13F-D6B3-D361-B6FCDCF2B798}"/>
          </ac:picMkLst>
        </pc:picChg>
        <pc:picChg chg="del mod">
          <ac:chgData name="Ryan Mohamed" userId="S::ryan.mohamed23@qmail.cuny.edu::78d8f8e4-4fc9-43b8-8904-e09214a96ab4" providerId="AD" clId="Web-{56949C9F-0512-533D-B5D1-04731E426AD6}" dt="2022-12-10T20:35:29.349" v="128"/>
          <ac:picMkLst>
            <pc:docMk/>
            <pc:sldMk cId="4008060072" sldId="290"/>
            <ac:picMk id="14" creationId="{15491181-E522-3B30-219D-834D5F8419D1}"/>
          </ac:picMkLst>
        </pc:picChg>
        <pc:picChg chg="del mod">
          <ac:chgData name="Ryan Mohamed" userId="S::ryan.mohamed23@qmail.cuny.edu::78d8f8e4-4fc9-43b8-8904-e09214a96ab4" providerId="AD" clId="Web-{56949C9F-0512-533D-B5D1-04731E426AD6}" dt="2022-12-10T20:35:28.599" v="127"/>
          <ac:picMkLst>
            <pc:docMk/>
            <pc:sldMk cId="4008060072" sldId="290"/>
            <ac:picMk id="15" creationId="{CA32046C-6B37-8FB7-B936-00F1BEB42B23}"/>
          </ac:picMkLst>
        </pc:picChg>
      </pc:sldChg>
    </pc:docChg>
  </pc:docChgLst>
  <pc:docChgLst>
    <pc:chgData name="Guest User" userId="S::urn:spo:anon#55b6a43d164712ac57c08c13c62cdc0ab88a2f9cf0de427232985debe2ee7484::" providerId="AD" clId="Web-{1E64F9BC-5D89-040C-13D0-A2283407A3CF}"/>
    <pc:docChg chg="addSld modSld">
      <pc:chgData name="Guest User" userId="S::urn:spo:anon#55b6a43d164712ac57c08c13c62cdc0ab88a2f9cf0de427232985debe2ee7484::" providerId="AD" clId="Web-{1E64F9BC-5D89-040C-13D0-A2283407A3CF}" dt="2022-12-11T17:08:40.025" v="92" actId="1076"/>
      <pc:docMkLst>
        <pc:docMk/>
      </pc:docMkLst>
      <pc:sldChg chg="addSp delSp modSp">
        <pc:chgData name="Guest User" userId="S::urn:spo:anon#55b6a43d164712ac57c08c13c62cdc0ab88a2f9cf0de427232985debe2ee7484::" providerId="AD" clId="Web-{1E64F9BC-5D89-040C-13D0-A2283407A3CF}" dt="2022-12-11T17:08:40.025" v="92" actId="1076"/>
        <pc:sldMkLst>
          <pc:docMk/>
          <pc:sldMk cId="3502519719" sldId="297"/>
        </pc:sldMkLst>
        <pc:spChg chg="mod">
          <ac:chgData name="Guest User" userId="S::urn:spo:anon#55b6a43d164712ac57c08c13c62cdc0ab88a2f9cf0de427232985debe2ee7484::" providerId="AD" clId="Web-{1E64F9BC-5D89-040C-13D0-A2283407A3CF}" dt="2022-12-11T17:01:53.075" v="10" actId="1076"/>
          <ac:spMkLst>
            <pc:docMk/>
            <pc:sldMk cId="3502519719" sldId="297"/>
            <ac:spMk id="2" creationId="{9172A8C2-C10F-C8F2-7199-A301C0A5446F}"/>
          </ac:spMkLst>
        </pc:spChg>
        <pc:spChg chg="del">
          <ac:chgData name="Guest User" userId="S::urn:spo:anon#55b6a43d164712ac57c08c13c62cdc0ab88a2f9cf0de427232985debe2ee7484::" providerId="AD" clId="Web-{1E64F9BC-5D89-040C-13D0-A2283407A3CF}" dt="2022-12-11T17:01:29.121" v="0"/>
          <ac:spMkLst>
            <pc:docMk/>
            <pc:sldMk cId="3502519719" sldId="297"/>
            <ac:spMk id="3" creationId="{E0C41FF7-C74F-CD35-EAE1-3EC41A91D34C}"/>
          </ac:spMkLst>
        </pc:spChg>
        <pc:spChg chg="del">
          <ac:chgData name="Guest User" userId="S::urn:spo:anon#55b6a43d164712ac57c08c13c62cdc0ab88a2f9cf0de427232985debe2ee7484::" providerId="AD" clId="Web-{1E64F9BC-5D89-040C-13D0-A2283407A3CF}" dt="2022-12-11T17:01:41.887" v="6"/>
          <ac:spMkLst>
            <pc:docMk/>
            <pc:sldMk cId="3502519719" sldId="297"/>
            <ac:spMk id="4" creationId="{E45CFEB3-A41B-5A9F-A3E2-5E82FDA62D30}"/>
          </ac:spMkLst>
        </pc:spChg>
        <pc:picChg chg="add mod ord">
          <ac:chgData name="Guest User" userId="S::urn:spo:anon#55b6a43d164712ac57c08c13c62cdc0ab88a2f9cf0de427232985debe2ee7484::" providerId="AD" clId="Web-{1E64F9BC-5D89-040C-13D0-A2283407A3CF}" dt="2022-12-11T17:08:40.025" v="92" actId="1076"/>
          <ac:picMkLst>
            <pc:docMk/>
            <pc:sldMk cId="3502519719" sldId="297"/>
            <ac:picMk id="5" creationId="{E030A4E4-55AE-3C42-75CE-77C79AD07A6E}"/>
          </ac:picMkLst>
        </pc:picChg>
      </pc:sldChg>
      <pc:sldChg chg="addSp delSp modSp add replId">
        <pc:chgData name="Guest User" userId="S::urn:spo:anon#55b6a43d164712ac57c08c13c62cdc0ab88a2f9cf0de427232985debe2ee7484::" providerId="AD" clId="Web-{1E64F9BC-5D89-040C-13D0-A2283407A3CF}" dt="2022-12-11T17:04:39.205" v="63" actId="14100"/>
        <pc:sldMkLst>
          <pc:docMk/>
          <pc:sldMk cId="1855506276" sldId="298"/>
        </pc:sldMkLst>
        <pc:spChg chg="mod">
          <ac:chgData name="Guest User" userId="S::urn:spo:anon#55b6a43d164712ac57c08c13c62cdc0ab88a2f9cf0de427232985debe2ee7484::" providerId="AD" clId="Web-{1E64F9BC-5D89-040C-13D0-A2283407A3CF}" dt="2022-12-11T17:03:51.329" v="45" actId="20577"/>
          <ac:spMkLst>
            <pc:docMk/>
            <pc:sldMk cId="1855506276" sldId="298"/>
            <ac:spMk id="2" creationId="{9172A8C2-C10F-C8F2-7199-A301C0A5446F}"/>
          </ac:spMkLst>
        </pc:spChg>
        <pc:spChg chg="add del mod">
          <ac:chgData name="Guest User" userId="S::urn:spo:anon#55b6a43d164712ac57c08c13c62cdc0ab88a2f9cf0de427232985debe2ee7484::" providerId="AD" clId="Web-{1E64F9BC-5D89-040C-13D0-A2283407A3CF}" dt="2022-12-11T17:02:34.858" v="21"/>
          <ac:spMkLst>
            <pc:docMk/>
            <pc:sldMk cId="1855506276" sldId="298"/>
            <ac:spMk id="4" creationId="{AA4BE4D8-2F11-1D69-622C-3DAF6067B509}"/>
          </ac:spMkLst>
        </pc:spChg>
        <pc:picChg chg="del">
          <ac:chgData name="Guest User" userId="S::urn:spo:anon#55b6a43d164712ac57c08c13c62cdc0ab88a2f9cf0de427232985debe2ee7484::" providerId="AD" clId="Web-{1E64F9BC-5D89-040C-13D0-A2283407A3CF}" dt="2022-12-11T17:02:27.733" v="20"/>
          <ac:picMkLst>
            <pc:docMk/>
            <pc:sldMk cId="1855506276" sldId="298"/>
            <ac:picMk id="5" creationId="{E030A4E4-55AE-3C42-75CE-77C79AD07A6E}"/>
          </ac:picMkLst>
        </pc:picChg>
        <pc:picChg chg="add mod ord">
          <ac:chgData name="Guest User" userId="S::urn:spo:anon#55b6a43d164712ac57c08c13c62cdc0ab88a2f9cf0de427232985debe2ee7484::" providerId="AD" clId="Web-{1E64F9BC-5D89-040C-13D0-A2283407A3CF}" dt="2022-12-11T17:04:39.205" v="63" actId="14100"/>
          <ac:picMkLst>
            <pc:docMk/>
            <pc:sldMk cId="1855506276" sldId="298"/>
            <ac:picMk id="6" creationId="{0FF642C8-8253-DC08-3085-FD399266D449}"/>
          </ac:picMkLst>
        </pc:picChg>
        <pc:picChg chg="add del mod">
          <ac:chgData name="Guest User" userId="S::urn:spo:anon#55b6a43d164712ac57c08c13c62cdc0ab88a2f9cf0de427232985debe2ee7484::" providerId="AD" clId="Web-{1E64F9BC-5D89-040C-13D0-A2283407A3CF}" dt="2022-12-11T17:03:53.095" v="46"/>
          <ac:picMkLst>
            <pc:docMk/>
            <pc:sldMk cId="1855506276" sldId="298"/>
            <ac:picMk id="7" creationId="{E8B2DE6E-204F-3BCA-8F22-8FCE4A7741CA}"/>
          </ac:picMkLst>
        </pc:picChg>
      </pc:sldChg>
      <pc:sldChg chg="addSp delSp modSp add replId">
        <pc:chgData name="Guest User" userId="S::urn:spo:anon#55b6a43d164712ac57c08c13c62cdc0ab88a2f9cf0de427232985debe2ee7484::" providerId="AD" clId="Web-{1E64F9BC-5D89-040C-13D0-A2283407A3CF}" dt="2022-12-11T17:05:53.973" v="88" actId="1076"/>
        <pc:sldMkLst>
          <pc:docMk/>
          <pc:sldMk cId="1252719200" sldId="299"/>
        </pc:sldMkLst>
        <pc:spChg chg="mod">
          <ac:chgData name="Guest User" userId="S::urn:spo:anon#55b6a43d164712ac57c08c13c62cdc0ab88a2f9cf0de427232985debe2ee7484::" providerId="AD" clId="Web-{1E64F9BC-5D89-040C-13D0-A2283407A3CF}" dt="2022-12-11T17:05:46.957" v="87" actId="20577"/>
          <ac:spMkLst>
            <pc:docMk/>
            <pc:sldMk cId="1252719200" sldId="299"/>
            <ac:spMk id="2" creationId="{9172A8C2-C10F-C8F2-7199-A301C0A5446F}"/>
          </ac:spMkLst>
        </pc:spChg>
        <pc:spChg chg="add del mod">
          <ac:chgData name="Guest User" userId="S::urn:spo:anon#55b6a43d164712ac57c08c13c62cdc0ab88a2f9cf0de427232985debe2ee7484::" providerId="AD" clId="Web-{1E64F9BC-5D89-040C-13D0-A2283407A3CF}" dt="2022-12-11T17:05:02.097" v="66"/>
          <ac:spMkLst>
            <pc:docMk/>
            <pc:sldMk cId="1252719200" sldId="299"/>
            <ac:spMk id="4" creationId="{E536F4F5-E8AF-48F8-9972-99CAFE7F9400}"/>
          </ac:spMkLst>
        </pc:spChg>
        <pc:picChg chg="add mod ord">
          <ac:chgData name="Guest User" userId="S::urn:spo:anon#55b6a43d164712ac57c08c13c62cdc0ab88a2f9cf0de427232985debe2ee7484::" providerId="AD" clId="Web-{1E64F9BC-5D89-040C-13D0-A2283407A3CF}" dt="2022-12-11T17:05:53.973" v="88" actId="1076"/>
          <ac:picMkLst>
            <pc:docMk/>
            <pc:sldMk cId="1252719200" sldId="299"/>
            <ac:picMk id="5" creationId="{A1F68F1B-DE0F-E210-62D1-F751DC02E3A8}"/>
          </ac:picMkLst>
        </pc:picChg>
        <pc:picChg chg="del">
          <ac:chgData name="Guest User" userId="S::urn:spo:anon#55b6a43d164712ac57c08c13c62cdc0ab88a2f9cf0de427232985debe2ee7484::" providerId="AD" clId="Web-{1E64F9BC-5D89-040C-13D0-A2283407A3CF}" dt="2022-12-11T17:04:56.159" v="65"/>
          <ac:picMkLst>
            <pc:docMk/>
            <pc:sldMk cId="1252719200" sldId="299"/>
            <ac:picMk id="6" creationId="{0FF642C8-8253-DC08-3085-FD399266D449}"/>
          </ac:picMkLst>
        </pc:picChg>
      </pc:sldChg>
    </pc:docChg>
  </pc:docChgLst>
  <pc:docChgLst>
    <pc:chgData name="Ryan Mohamed" userId="S::ryan.mohamed23@qmail.cuny.edu::78d8f8e4-4fc9-43b8-8904-e09214a96ab4" providerId="AD" clId="Web-{E8701299-551C-733E-9007-E183E63DD56B}"/>
    <pc:docChg chg="modSld">
      <pc:chgData name="Ryan Mohamed" userId="S::ryan.mohamed23@qmail.cuny.edu::78d8f8e4-4fc9-43b8-8904-e09214a96ab4" providerId="AD" clId="Web-{E8701299-551C-733E-9007-E183E63DD56B}" dt="2022-12-10T19:20:05.270" v="1"/>
      <pc:docMkLst>
        <pc:docMk/>
      </pc:docMkLst>
      <pc:sldChg chg="modSp">
        <pc:chgData name="Ryan Mohamed" userId="S::ryan.mohamed23@qmail.cuny.edu::78d8f8e4-4fc9-43b8-8904-e09214a96ab4" providerId="AD" clId="Web-{E8701299-551C-733E-9007-E183E63DD56B}" dt="2022-12-10T19:20:05.270" v="1"/>
        <pc:sldMkLst>
          <pc:docMk/>
          <pc:sldMk cId="406429609" sldId="259"/>
        </pc:sldMkLst>
        <pc:picChg chg="mod">
          <ac:chgData name="Ryan Mohamed" userId="S::ryan.mohamed23@qmail.cuny.edu::78d8f8e4-4fc9-43b8-8904-e09214a96ab4" providerId="AD" clId="Web-{E8701299-551C-733E-9007-E183E63DD56B}" dt="2022-12-10T19:20:05.270" v="1"/>
          <ac:picMkLst>
            <pc:docMk/>
            <pc:sldMk cId="406429609" sldId="259"/>
            <ac:picMk id="5" creationId="{4295EF2A-FEDF-0381-7BC7-083395E4272F}"/>
          </ac:picMkLst>
        </pc:picChg>
      </pc:sldChg>
    </pc:docChg>
  </pc:docChgLst>
  <pc:docChgLst>
    <pc:chgData name="Ryan Mohamed" userId="S::ryan.mohamed23@qmail.cuny.edu::78d8f8e4-4fc9-43b8-8904-e09214a96ab4" providerId="AD" clId="Web-{6385B52E-8E83-0ABD-E364-EBA01500B6A2}"/>
    <pc:docChg chg="sldOrd">
      <pc:chgData name="Ryan Mohamed" userId="S::ryan.mohamed23@qmail.cuny.edu::78d8f8e4-4fc9-43b8-8904-e09214a96ab4" providerId="AD" clId="Web-{6385B52E-8E83-0ABD-E364-EBA01500B6A2}" dt="2022-12-10T18:41:25.501" v="4"/>
      <pc:docMkLst>
        <pc:docMk/>
      </pc:docMkLst>
      <pc:sldChg chg="ord">
        <pc:chgData name="Ryan Mohamed" userId="S::ryan.mohamed23@qmail.cuny.edu::78d8f8e4-4fc9-43b8-8904-e09214a96ab4" providerId="AD" clId="Web-{6385B52E-8E83-0ABD-E364-EBA01500B6A2}" dt="2022-12-10T18:41:25.501" v="4"/>
        <pc:sldMkLst>
          <pc:docMk/>
          <pc:sldMk cId="3875636071" sldId="262"/>
        </pc:sldMkLst>
      </pc:sldChg>
    </pc:docChg>
  </pc:docChgLst>
  <pc:docChgLst>
    <pc:chgData clId="Web-{648FF7B9-488F-4E95-9789-0D233E69763E}"/>
    <pc:docChg chg="modSld">
      <pc:chgData name="" userId="" providerId="" clId="Web-{648FF7B9-488F-4E95-9789-0D233E69763E}" dt="2022-12-07T03:09:48.798" v="1" actId="20577"/>
      <pc:docMkLst>
        <pc:docMk/>
      </pc:docMkLst>
      <pc:sldChg chg="modSp">
        <pc:chgData name="" userId="" providerId="" clId="Web-{648FF7B9-488F-4E95-9789-0D233E69763E}" dt="2022-12-07T03:09:48.798" v="1" actId="20577"/>
        <pc:sldMkLst>
          <pc:docMk/>
          <pc:sldMk cId="109857222" sldId="256"/>
        </pc:sldMkLst>
        <pc:spChg chg="mod">
          <ac:chgData name="" userId="" providerId="" clId="Web-{648FF7B9-488F-4E95-9789-0D233E69763E}" dt="2022-12-07T03:09:48.798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Philip Charles" userId="S::philip.charles32@qmail.cuny.edu::5b6bf36c-cf24-44fa-8722-59884e7be61f" providerId="AD" clId="Web-{C15268A8-57DE-1F76-98E7-C95EF1B730B0}"/>
    <pc:docChg chg="sldOrd">
      <pc:chgData name="Philip Charles" userId="S::philip.charles32@qmail.cuny.edu::5b6bf36c-cf24-44fa-8722-59884e7be61f" providerId="AD" clId="Web-{C15268A8-57DE-1F76-98E7-C95EF1B730B0}" dt="2022-12-11T01:27:20.773" v="2"/>
      <pc:docMkLst>
        <pc:docMk/>
      </pc:docMkLst>
      <pc:sldChg chg="ord">
        <pc:chgData name="Philip Charles" userId="S::philip.charles32@qmail.cuny.edu::5b6bf36c-cf24-44fa-8722-59884e7be61f" providerId="AD" clId="Web-{C15268A8-57DE-1F76-98E7-C95EF1B730B0}" dt="2022-12-11T01:27:08.976" v="0"/>
        <pc:sldMkLst>
          <pc:docMk/>
          <pc:sldMk cId="3021040737" sldId="283"/>
        </pc:sldMkLst>
      </pc:sldChg>
      <pc:sldChg chg="ord">
        <pc:chgData name="Philip Charles" userId="S::philip.charles32@qmail.cuny.edu::5b6bf36c-cf24-44fa-8722-59884e7be61f" providerId="AD" clId="Web-{C15268A8-57DE-1F76-98E7-C95EF1B730B0}" dt="2022-12-11T01:27:17.491" v="1"/>
        <pc:sldMkLst>
          <pc:docMk/>
          <pc:sldMk cId="2853230230" sldId="285"/>
        </pc:sldMkLst>
      </pc:sldChg>
      <pc:sldChg chg="ord">
        <pc:chgData name="Philip Charles" userId="S::philip.charles32@qmail.cuny.edu::5b6bf36c-cf24-44fa-8722-59884e7be61f" providerId="AD" clId="Web-{C15268A8-57DE-1F76-98E7-C95EF1B730B0}" dt="2022-12-11T01:27:20.773" v="2"/>
        <pc:sldMkLst>
          <pc:docMk/>
          <pc:sldMk cId="2192010146" sldId="287"/>
        </pc:sldMkLst>
      </pc:sldChg>
    </pc:docChg>
  </pc:docChgLst>
  <pc:docChgLst>
    <pc:chgData name="Ryan Mohamed" userId="S::ryan.mohamed23@qmail.cuny.edu::78d8f8e4-4fc9-43b8-8904-e09214a96ab4" providerId="AD" clId="Web-{6BF27018-318A-EBAE-457E-9A7182F93AF8}"/>
    <pc:docChg chg="modSld">
      <pc:chgData name="Ryan Mohamed" userId="S::ryan.mohamed23@qmail.cuny.edu::78d8f8e4-4fc9-43b8-8904-e09214a96ab4" providerId="AD" clId="Web-{6BF27018-318A-EBAE-457E-9A7182F93AF8}" dt="2022-12-07T04:50:32.075" v="10" actId="1076"/>
      <pc:docMkLst>
        <pc:docMk/>
      </pc:docMkLst>
      <pc:sldChg chg="addSp modSp">
        <pc:chgData name="Ryan Mohamed" userId="S::ryan.mohamed23@qmail.cuny.edu::78d8f8e4-4fc9-43b8-8904-e09214a96ab4" providerId="AD" clId="Web-{6BF27018-318A-EBAE-457E-9A7182F93AF8}" dt="2022-12-07T04:49:53.543" v="6" actId="1076"/>
        <pc:sldMkLst>
          <pc:docMk/>
          <pc:sldMk cId="406429609" sldId="259"/>
        </pc:sldMkLst>
        <pc:spChg chg="add mod">
          <ac:chgData name="Ryan Mohamed" userId="S::ryan.mohamed23@qmail.cuny.edu::78d8f8e4-4fc9-43b8-8904-e09214a96ab4" providerId="AD" clId="Web-{6BF27018-318A-EBAE-457E-9A7182F93AF8}" dt="2022-12-07T04:49:53.543" v="6" actId="1076"/>
          <ac:spMkLst>
            <pc:docMk/>
            <pc:sldMk cId="406429609" sldId="259"/>
            <ac:spMk id="4" creationId="{9EC9D941-D66F-EEDD-6331-D410F665BC7B}"/>
          </ac:spMkLst>
        </pc:spChg>
      </pc:sldChg>
      <pc:sldChg chg="addSp modSp">
        <pc:chgData name="Ryan Mohamed" userId="S::ryan.mohamed23@qmail.cuny.edu::78d8f8e4-4fc9-43b8-8904-e09214a96ab4" providerId="AD" clId="Web-{6BF27018-318A-EBAE-457E-9A7182F93AF8}" dt="2022-12-07T04:50:32.075" v="10" actId="1076"/>
        <pc:sldMkLst>
          <pc:docMk/>
          <pc:sldMk cId="230158949" sldId="260"/>
        </pc:sldMkLst>
        <pc:spChg chg="add mod">
          <ac:chgData name="Ryan Mohamed" userId="S::ryan.mohamed23@qmail.cuny.edu::78d8f8e4-4fc9-43b8-8904-e09214a96ab4" providerId="AD" clId="Web-{6BF27018-318A-EBAE-457E-9A7182F93AF8}" dt="2022-12-07T04:50:32.075" v="10" actId="1076"/>
          <ac:spMkLst>
            <pc:docMk/>
            <pc:sldMk cId="230158949" sldId="260"/>
            <ac:spMk id="6" creationId="{F47578EC-7379-7D49-AF1D-F01FDA14E3F0}"/>
          </ac:spMkLst>
        </pc:spChg>
      </pc:sldChg>
    </pc:docChg>
  </pc:docChgLst>
  <pc:docChgLst>
    <pc:chgData name="Ryan Mohamed" userId="S::ryan.mohamed23@qmail.cuny.edu::78d8f8e4-4fc9-43b8-8904-e09214a96ab4" providerId="AD" clId="Web-{DD7647E2-DB73-26F3-A3F1-54FAD0336833}"/>
    <pc:docChg chg="addSld modSld">
      <pc:chgData name="Ryan Mohamed" userId="S::ryan.mohamed23@qmail.cuny.edu::78d8f8e4-4fc9-43b8-8904-e09214a96ab4" providerId="AD" clId="Web-{DD7647E2-DB73-26F3-A3F1-54FAD0336833}" dt="2022-12-10T00:43:05.115" v="106" actId="1076"/>
      <pc:docMkLst>
        <pc:docMk/>
      </pc:docMkLst>
      <pc:sldChg chg="addSp delSp modSp add replId">
        <pc:chgData name="Ryan Mohamed" userId="S::ryan.mohamed23@qmail.cuny.edu::78d8f8e4-4fc9-43b8-8904-e09214a96ab4" providerId="AD" clId="Web-{DD7647E2-DB73-26F3-A3F1-54FAD0336833}" dt="2022-12-10T00:43:05.115" v="106" actId="1076"/>
        <pc:sldMkLst>
          <pc:docMk/>
          <pc:sldMk cId="3875636071" sldId="262"/>
        </pc:sldMkLst>
        <pc:spChg chg="mod">
          <ac:chgData name="Ryan Mohamed" userId="S::ryan.mohamed23@qmail.cuny.edu::78d8f8e4-4fc9-43b8-8904-e09214a96ab4" providerId="AD" clId="Web-{DD7647E2-DB73-26F3-A3F1-54FAD0336833}" dt="2022-12-10T00:15:50.133" v="6" actId="14100"/>
          <ac:spMkLst>
            <pc:docMk/>
            <pc:sldMk cId="3875636071" sldId="262"/>
            <ac:spMk id="2" creationId="{35D55D40-AC56-20E7-0E80-678C96AC887F}"/>
          </ac:spMkLst>
        </pc:spChg>
        <pc:spChg chg="add del mod">
          <ac:chgData name="Ryan Mohamed" userId="S::ryan.mohamed23@qmail.cuny.edu::78d8f8e4-4fc9-43b8-8904-e09214a96ab4" providerId="AD" clId="Web-{DD7647E2-DB73-26F3-A3F1-54FAD0336833}" dt="2022-12-10T00:16:09.962" v="9"/>
          <ac:spMkLst>
            <pc:docMk/>
            <pc:sldMk cId="3875636071" sldId="262"/>
            <ac:spMk id="4" creationId="{913DAA51-4C18-6682-AE52-12A6E5FB332F}"/>
          </ac:spMkLst>
        </pc:spChg>
        <pc:spChg chg="add mod">
          <ac:chgData name="Ryan Mohamed" userId="S::ryan.mohamed23@qmail.cuny.edu::78d8f8e4-4fc9-43b8-8904-e09214a96ab4" providerId="AD" clId="Web-{DD7647E2-DB73-26F3-A3F1-54FAD0336833}" dt="2022-12-10T00:29:26.974" v="88" actId="1076"/>
          <ac:spMkLst>
            <pc:docMk/>
            <pc:sldMk cId="3875636071" sldId="262"/>
            <ac:spMk id="12" creationId="{13744125-02E6-BFDD-D6C9-30DF648A3BD6}"/>
          </ac:spMkLst>
        </pc:spChg>
        <pc:spChg chg="add mod">
          <ac:chgData name="Ryan Mohamed" userId="S::ryan.mohamed23@qmail.cuny.edu::78d8f8e4-4fc9-43b8-8904-e09214a96ab4" providerId="AD" clId="Web-{DD7647E2-DB73-26F3-A3F1-54FAD0336833}" dt="2022-12-10T00:29:23.458" v="87" actId="1076"/>
          <ac:spMkLst>
            <pc:docMk/>
            <pc:sldMk cId="3875636071" sldId="262"/>
            <ac:spMk id="13" creationId="{E4398C3E-AC38-9D7D-DAE2-2B981EABC497}"/>
          </ac:spMkLst>
        </pc:spChg>
        <pc:picChg chg="del mod">
          <ac:chgData name="Ryan Mohamed" userId="S::ryan.mohamed23@qmail.cuny.edu::78d8f8e4-4fc9-43b8-8904-e09214a96ab4" providerId="AD" clId="Web-{DD7647E2-DB73-26F3-A3F1-54FAD0336833}" dt="2022-12-10T00:15:59.446" v="8"/>
          <ac:picMkLst>
            <pc:docMk/>
            <pc:sldMk cId="3875636071" sldId="262"/>
            <ac:picMk id="5" creationId="{221605A1-74F1-7198-6685-0481766FCC53}"/>
          </ac:picMkLst>
        </pc:picChg>
        <pc:picChg chg="add mod ord modCrop">
          <ac:chgData name="Ryan Mohamed" userId="S::ryan.mohamed23@qmail.cuny.edu::78d8f8e4-4fc9-43b8-8904-e09214a96ab4" providerId="AD" clId="Web-{DD7647E2-DB73-26F3-A3F1-54FAD0336833}" dt="2022-12-10T00:28:18.737" v="54" actId="1076"/>
          <ac:picMkLst>
            <pc:docMk/>
            <pc:sldMk cId="3875636071" sldId="262"/>
            <ac:picMk id="6" creationId="{7D49E96F-DAA1-F687-89AB-45849CD96B22}"/>
          </ac:picMkLst>
        </pc:picChg>
        <pc:picChg chg="add del mod">
          <ac:chgData name="Ryan Mohamed" userId="S::ryan.mohamed23@qmail.cuny.edu::78d8f8e4-4fc9-43b8-8904-e09214a96ab4" providerId="AD" clId="Web-{DD7647E2-DB73-26F3-A3F1-54FAD0336833}" dt="2022-12-10T00:21:29.053" v="33"/>
          <ac:picMkLst>
            <pc:docMk/>
            <pc:sldMk cId="3875636071" sldId="262"/>
            <ac:picMk id="7" creationId="{6B3ADFB1-A4DA-062F-F15C-72DE061410E4}"/>
          </ac:picMkLst>
        </pc:picChg>
        <pc:picChg chg="add del mod">
          <ac:chgData name="Ryan Mohamed" userId="S::ryan.mohamed23@qmail.cuny.edu::78d8f8e4-4fc9-43b8-8904-e09214a96ab4" providerId="AD" clId="Web-{DD7647E2-DB73-26F3-A3F1-54FAD0336833}" dt="2022-12-10T00:27:09.125" v="42"/>
          <ac:picMkLst>
            <pc:docMk/>
            <pc:sldMk cId="3875636071" sldId="262"/>
            <ac:picMk id="9" creationId="{461DBA5F-4150-E128-0D9B-17695264B6F2}"/>
          </ac:picMkLst>
        </pc:picChg>
        <pc:picChg chg="add mod modCrop">
          <ac:chgData name="Ryan Mohamed" userId="S::ryan.mohamed23@qmail.cuny.edu::78d8f8e4-4fc9-43b8-8904-e09214a96ab4" providerId="AD" clId="Web-{DD7647E2-DB73-26F3-A3F1-54FAD0336833}" dt="2022-12-10T00:28:23.190" v="56" actId="14100"/>
          <ac:picMkLst>
            <pc:docMk/>
            <pc:sldMk cId="3875636071" sldId="262"/>
            <ac:picMk id="11" creationId="{387EB8DB-EA83-E080-13C7-934237CB30E9}"/>
          </ac:picMkLst>
        </pc:picChg>
        <pc:picChg chg="add mod">
          <ac:chgData name="Ryan Mohamed" userId="S::ryan.mohamed23@qmail.cuny.edu::78d8f8e4-4fc9-43b8-8904-e09214a96ab4" providerId="AD" clId="Web-{DD7647E2-DB73-26F3-A3F1-54FAD0336833}" dt="2022-12-10T00:43:05.115" v="106" actId="1076"/>
          <ac:picMkLst>
            <pc:docMk/>
            <pc:sldMk cId="3875636071" sldId="262"/>
            <ac:picMk id="14" creationId="{15491181-E522-3B30-219D-834D5F8419D1}"/>
          </ac:picMkLst>
        </pc:picChg>
        <pc:picChg chg="add mod">
          <ac:chgData name="Ryan Mohamed" userId="S::ryan.mohamed23@qmail.cuny.edu::78d8f8e4-4fc9-43b8-8904-e09214a96ab4" providerId="AD" clId="Web-{DD7647E2-DB73-26F3-A3F1-54FAD0336833}" dt="2022-12-10T00:43:00.912" v="105" actId="1076"/>
          <ac:picMkLst>
            <pc:docMk/>
            <pc:sldMk cId="3875636071" sldId="262"/>
            <ac:picMk id="15" creationId="{CA32046C-6B37-8FB7-B936-00F1BEB42B23}"/>
          </ac:picMkLst>
        </pc:picChg>
        <pc:picChg chg="add mod">
          <ac:chgData name="Ryan Mohamed" userId="S::ryan.mohamed23@qmail.cuny.edu::78d8f8e4-4fc9-43b8-8904-e09214a96ab4" providerId="AD" clId="Web-{DD7647E2-DB73-26F3-A3F1-54FAD0336833}" dt="2022-12-10T00:42:57.990" v="104" actId="1076"/>
          <ac:picMkLst>
            <pc:docMk/>
            <pc:sldMk cId="3875636071" sldId="262"/>
            <ac:picMk id="16" creationId="{D68D4025-8B61-1F3E-125D-1C229886DF21}"/>
          </ac:picMkLst>
        </pc:picChg>
      </pc:sldChg>
    </pc:docChg>
  </pc:docChgLst>
  <pc:docChgLst>
    <pc:chgData name="Guest User" userId="S::urn:spo:anon#55b6a43d164712ac57c08c13c62cdc0ab88a2f9cf0de427232985debe2ee7484::" providerId="AD" clId="Web-{710F408B-C3D5-44DA-AC52-95B07CFE601E}"/>
    <pc:docChg chg="addSld">
      <pc:chgData name="Guest User" userId="S::urn:spo:anon#55b6a43d164712ac57c08c13c62cdc0ab88a2f9cf0de427232985debe2ee7484::" providerId="AD" clId="Web-{710F408B-C3D5-44DA-AC52-95B07CFE601E}" dt="2022-12-11T15:43:06.663" v="0"/>
      <pc:docMkLst>
        <pc:docMk/>
      </pc:docMkLst>
      <pc:sldChg chg="new">
        <pc:chgData name="Guest User" userId="S::urn:spo:anon#55b6a43d164712ac57c08c13c62cdc0ab88a2f9cf0de427232985debe2ee7484::" providerId="AD" clId="Web-{710F408B-C3D5-44DA-AC52-95B07CFE601E}" dt="2022-12-11T15:43:06.663" v="0"/>
        <pc:sldMkLst>
          <pc:docMk/>
          <pc:sldMk cId="3502519719" sldId="29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9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6109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76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4204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74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06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5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9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6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9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1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6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6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uny-my.sharepoint.com/:p:/g/personal/philip_charles32_qmail_cuny_edu/EWE2A_7mGT9ArT5Ht66s-vQBW7J_7fKPSxVe9aC3k5VZjg?e=8NI1J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uny-my.sharepoint.com/:p:/g/personal/philip_charles32_qmail_cuny_edu/ETFUHzERlTZMrqYFhOkHNgQBrztXM43siW84nkp2vQJhUw?e=k3Kki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uny-my.sharepoint.com/:x:/g/personal/philip_charles32_qmail_cuny_edu/ETwV-RqsbQNLlJu_NrMI_1kBL6ZSaU3ioKxs8skS7DotdQ?e=47SXgH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uny-my.sharepoint.com/:x:/g/personal/philip_charles32_qmail_cuny_edu/EV8JmmeMRnNHqi9L2wBR-UsBk9zsmzf5NkUGc_ppjwcGTw?e=8zYMF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03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Group 02</a:t>
            </a:r>
          </a:p>
          <a:p>
            <a:endParaRPr lang="en-US">
              <a:cs typeface="Calibri"/>
            </a:endParaRPr>
          </a:p>
          <a:p>
            <a:r>
              <a:rPr lang="en-US" sz="1800">
                <a:cs typeface="Calibri"/>
              </a:rPr>
              <a:t>Phillip Charles, Jasmine Kim, Ryan Mohamed, Sean Ogle, Samiha Aktar, Oliver Vidal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A3E3-39E2-A6F8-2C5E-4A4A14D3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InstructionMode</a:t>
            </a:r>
            <a:r>
              <a:rPr lang="en-US"/>
              <a:t> Table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C9FCA37C-8D88-A7BA-404E-A7CE637EB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711876"/>
            <a:ext cx="7820025" cy="4777272"/>
          </a:xfrm>
        </p:spPr>
      </p:pic>
    </p:spTree>
    <p:extLst>
      <p:ext uri="{BB962C8B-B14F-4D97-AF65-F5344CB8AC3E}">
        <p14:creationId xmlns:p14="http://schemas.microsoft.com/office/powerpoint/2010/main" val="616041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92E8-80AD-21E9-C583-5A73E8E2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InstructionMode</a:t>
            </a:r>
            <a:r>
              <a:rPr lang="en-US"/>
              <a:t> Procedure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F051CCB-3EC0-8349-ACE9-B473D78C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104" y="1646239"/>
            <a:ext cx="7963477" cy="4395123"/>
          </a:xfrm>
        </p:spPr>
      </p:pic>
    </p:spTree>
    <p:extLst>
      <p:ext uri="{BB962C8B-B14F-4D97-AF65-F5344CB8AC3E}">
        <p14:creationId xmlns:p14="http://schemas.microsoft.com/office/powerpoint/2010/main" val="315395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err="1"/>
              <a:t>ForeignKeys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1080A7B-9D89-D2B4-C1CF-94D6EF84A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88" y="2160589"/>
            <a:ext cx="8598361" cy="4090323"/>
          </a:xfrm>
        </p:spPr>
      </p:pic>
    </p:spTree>
    <p:extLst>
      <p:ext uri="{BB962C8B-B14F-4D97-AF65-F5344CB8AC3E}">
        <p14:creationId xmlns:p14="http://schemas.microsoft.com/office/powerpoint/2010/main" val="113386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Drop </a:t>
            </a:r>
            <a:r>
              <a:rPr lang="en-US" err="1"/>
              <a:t>ForeignKeys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FCCA1FF-D484-5EE1-BD6D-42196BBC2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11" y="1379539"/>
            <a:ext cx="8604115" cy="5357148"/>
          </a:xfrm>
        </p:spPr>
      </p:pic>
    </p:spTree>
    <p:extLst>
      <p:ext uri="{BB962C8B-B14F-4D97-AF65-F5344CB8AC3E}">
        <p14:creationId xmlns:p14="http://schemas.microsoft.com/office/powerpoint/2010/main" val="69436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Truncate Tables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2CDA7A3-35C2-83CE-DBFF-FE425AE20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241" y="1274764"/>
            <a:ext cx="8232605" cy="4766598"/>
          </a:xfrm>
        </p:spPr>
      </p:pic>
    </p:spTree>
    <p:extLst>
      <p:ext uri="{BB962C8B-B14F-4D97-AF65-F5344CB8AC3E}">
        <p14:creationId xmlns:p14="http://schemas.microsoft.com/office/powerpoint/2010/main" val="346733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Instructor/Course Bridge Procedure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5172D40-93A4-4D16-AC26-ABD08D52F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195" y="1712914"/>
            <a:ext cx="7471220" cy="4328448"/>
          </a:xfrm>
        </p:spPr>
      </p:pic>
    </p:spTree>
    <p:extLst>
      <p:ext uri="{BB962C8B-B14F-4D97-AF65-F5344CB8AC3E}">
        <p14:creationId xmlns:p14="http://schemas.microsoft.com/office/powerpoint/2010/main" val="70628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TrackWorkFlow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005822B-B29F-4A2B-FE76-C0FBD5344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490" y="1522414"/>
            <a:ext cx="6731682" cy="4623723"/>
          </a:xfrm>
        </p:spPr>
      </p:pic>
    </p:spTree>
    <p:extLst>
      <p:ext uri="{BB962C8B-B14F-4D97-AF65-F5344CB8AC3E}">
        <p14:creationId xmlns:p14="http://schemas.microsoft.com/office/powerpoint/2010/main" val="285323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LoadQueensCourseSchedule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39C9AB7C-4D3A-0466-A106-4183DF159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958" y="1608139"/>
            <a:ext cx="7557419" cy="4423698"/>
          </a:xfrm>
        </p:spPr>
      </p:pic>
    </p:spTree>
    <p:extLst>
      <p:ext uri="{BB962C8B-B14F-4D97-AF65-F5344CB8AC3E}">
        <p14:creationId xmlns:p14="http://schemas.microsoft.com/office/powerpoint/2010/main" val="219201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ShowWorkFlow</a:t>
            </a:r>
          </a:p>
        </p:txBody>
      </p:sp>
      <p:pic>
        <p:nvPicPr>
          <p:cNvPr id="5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CABCBE-3506-16FE-5CCC-607E1F1CC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568" y="2253125"/>
            <a:ext cx="6581775" cy="3305175"/>
          </a:xfrm>
        </p:spPr>
      </p:pic>
    </p:spTree>
    <p:extLst>
      <p:ext uri="{BB962C8B-B14F-4D97-AF65-F5344CB8AC3E}">
        <p14:creationId xmlns:p14="http://schemas.microsoft.com/office/powerpoint/2010/main" val="85247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2393-4CA1-A932-D600-FE2E9407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Cleansing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3645CFD-2A81-C791-8D18-E982649A4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80026" y="1579916"/>
            <a:ext cx="6597034" cy="4729501"/>
          </a:xfrm>
        </p:spPr>
      </p:pic>
    </p:spTree>
    <p:extLst>
      <p:ext uri="{BB962C8B-B14F-4D97-AF65-F5344CB8AC3E}">
        <p14:creationId xmlns:p14="http://schemas.microsoft.com/office/powerpoint/2010/main" val="210387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01D1-BD16-0746-AC06-0D1AF0193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54" y="18288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/>
              <a:t>Project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E1C43-ACEC-6792-6AF5-2AABEF20B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174" y="1032829"/>
            <a:ext cx="5799475" cy="2956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/>
              <a:t>Meeting 01 (Zoom 11/20/22)</a:t>
            </a:r>
          </a:p>
          <a:p>
            <a:pPr lvl="1"/>
            <a:r>
              <a:rPr lang="en-US"/>
              <a:t>40-50m breakdown of project requirements</a:t>
            </a:r>
          </a:p>
          <a:p>
            <a:pPr lvl="1"/>
            <a:r>
              <a:rPr lang="en-US"/>
              <a:t>Discussion about order of approach</a:t>
            </a:r>
          </a:p>
          <a:p>
            <a:pPr lvl="1"/>
            <a:r>
              <a:rPr lang="en-US"/>
              <a:t>Assignment of preliminary tables and procedures for each member</a:t>
            </a:r>
          </a:p>
          <a:p>
            <a:pPr lvl="1"/>
            <a:r>
              <a:rPr lang="en-US"/>
              <a:t>Designate responsibilities </a:t>
            </a:r>
          </a:p>
          <a:p>
            <a:pPr lvl="1"/>
            <a:r>
              <a:rPr lang="en-US"/>
              <a:t>Goals for next meeting on 11/30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5440B01-D39B-33C3-3B96-61CD7E10DB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1812" y="432406"/>
            <a:ext cx="4729234" cy="628967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DF4EA9-C53E-9D86-1A6D-732C65C23AFA}"/>
              </a:ext>
            </a:extLst>
          </p:cNvPr>
          <p:cNvSpPr txBox="1">
            <a:spLocks/>
          </p:cNvSpPr>
          <p:nvPr/>
        </p:nvSpPr>
        <p:spPr>
          <a:xfrm>
            <a:off x="667174" y="3897949"/>
            <a:ext cx="5636915" cy="2966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/>
              <a:t>Meeting 02 (Zoom 12/04/22)</a:t>
            </a:r>
            <a:endParaRPr lang="en-US"/>
          </a:p>
          <a:p>
            <a:pPr lvl="1"/>
            <a:r>
              <a:rPr lang="en-US"/>
              <a:t>Initial date canceled, replaced with group update in Discord</a:t>
            </a:r>
          </a:p>
          <a:p>
            <a:pPr lvl="1"/>
            <a:r>
              <a:rPr lang="en-US"/>
              <a:t>Evaluation and testing of current progress on SMSS</a:t>
            </a:r>
          </a:p>
          <a:p>
            <a:pPr lvl="1"/>
            <a:r>
              <a:rPr lang="en-US"/>
              <a:t>Discuss remaining and final steps expected from each member</a:t>
            </a:r>
          </a:p>
          <a:p>
            <a:pPr lvl="1"/>
            <a:r>
              <a:rPr lang="en-US"/>
              <a:t>CDM vs LDM vs FDM</a:t>
            </a:r>
          </a:p>
          <a:p>
            <a:pPr lvl="1"/>
            <a:r>
              <a:rPr lang="en-US"/>
              <a:t>Consensus about the week's timeline</a:t>
            </a:r>
          </a:p>
          <a:p>
            <a:pPr marL="457200" lvl="1" indent="0">
              <a:buFont typeface="Wingdings 3" charset="2"/>
              <a:buNone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48841-098F-406F-C4DF-5948C0A51FA6}"/>
              </a:ext>
            </a:extLst>
          </p:cNvPr>
          <p:cNvSpPr txBox="1"/>
          <p:nvPr/>
        </p:nvSpPr>
        <p:spPr>
          <a:xfrm>
            <a:off x="5259493" y="1032933"/>
            <a:ext cx="1364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Meeting 01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7A05D-78B5-FA12-4F2A-4CF059AE2E1C}"/>
              </a:ext>
            </a:extLst>
          </p:cNvPr>
          <p:cNvSpPr txBox="1"/>
          <p:nvPr/>
        </p:nvSpPr>
        <p:spPr>
          <a:xfrm>
            <a:off x="5259493" y="3895876"/>
            <a:ext cx="1364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  <a:hlinkClick r:id="rId4"/>
              </a:rPr>
              <a:t>Meeting </a:t>
            </a:r>
            <a:r>
              <a:rPr lang="en-US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99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9292-BD53-2705-7DBC-927E8E2F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UDT (Department, Instructor, </a:t>
            </a:r>
            <a:r>
              <a:rPr lang="en-US" err="1"/>
              <a:t>DepartmentInstructor</a:t>
            </a:r>
            <a:r>
              <a:rPr lang="en-US"/>
              <a:t>, </a:t>
            </a:r>
            <a:r>
              <a:rPr lang="en-US" err="1"/>
              <a:t>ClassDayTime</a:t>
            </a:r>
            <a:r>
              <a:rPr lang="en-US"/>
              <a:t>, Class)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4F035B5-196A-F4BA-214F-0D0CC0EAF3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04145" y="1994511"/>
            <a:ext cx="4968640" cy="4720926"/>
          </a:xfrm>
        </p:spPr>
      </p:pic>
    </p:spTree>
    <p:extLst>
      <p:ext uri="{BB962C8B-B14F-4D97-AF65-F5344CB8AC3E}">
        <p14:creationId xmlns:p14="http://schemas.microsoft.com/office/powerpoint/2010/main" val="116292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4B6B-9340-B660-D394-20181F39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Department Table - Constraints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C09AE06-CB84-0313-FAC8-C701F51A62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4" y="1192359"/>
            <a:ext cx="9742726" cy="4801231"/>
          </a:xfr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D72217-2C92-851B-6848-6697297A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5816381"/>
            <a:ext cx="8331200" cy="17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8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9C28-BFA8-8D37-AA1C-F3047F46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A264048-E7A4-8325-F946-ACD7F31558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0796" y="122845"/>
            <a:ext cx="7114803" cy="4810567"/>
          </a:xfrm>
        </p:spPr>
      </p:pic>
      <p:pic>
        <p:nvPicPr>
          <p:cNvPr id="6" name="Picture 6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09573AF3-2721-C7D1-180A-D9E05C16BA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9584" y="4990747"/>
            <a:ext cx="7486033" cy="2098838"/>
          </a:xfrm>
        </p:spPr>
      </p:pic>
    </p:spTree>
    <p:extLst>
      <p:ext uri="{BB962C8B-B14F-4D97-AF65-F5344CB8AC3E}">
        <p14:creationId xmlns:p14="http://schemas.microsoft.com/office/powerpoint/2010/main" val="103433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C86B-C493-50E0-1FD7-0A49E391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 Table - Constraints</a:t>
            </a: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2913AB-2B72-8A04-4809-35D0F82800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411" y="1416450"/>
            <a:ext cx="10592650" cy="5437434"/>
          </a:xfrm>
        </p:spPr>
      </p:pic>
    </p:spTree>
    <p:extLst>
      <p:ext uri="{BB962C8B-B14F-4D97-AF65-F5344CB8AC3E}">
        <p14:creationId xmlns:p14="http://schemas.microsoft.com/office/powerpoint/2010/main" val="1366981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7E99-AB38-CAD0-713D-ABFB83A4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Instructor Table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50B0245-23AA-E1F7-0D7B-E66B3F01B5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6257" y="1345726"/>
            <a:ext cx="8423881" cy="5188111"/>
          </a:xfrm>
        </p:spPr>
      </p:pic>
    </p:spTree>
    <p:extLst>
      <p:ext uri="{BB962C8B-B14F-4D97-AF65-F5344CB8AC3E}">
        <p14:creationId xmlns:p14="http://schemas.microsoft.com/office/powerpoint/2010/main" val="317645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3127-69CB-ED4F-5195-F2FE984D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306283" cy="382954"/>
          </a:xfrm>
        </p:spPr>
        <p:txBody>
          <a:bodyPr>
            <a:normAutofit fontScale="90000"/>
          </a:bodyPr>
          <a:lstStyle/>
          <a:p>
            <a:r>
              <a:rPr lang="en-US" err="1"/>
              <a:t>DepartmentInstructor</a:t>
            </a:r>
            <a:r>
              <a:rPr lang="en-US"/>
              <a:t> Bridge Table - Constraints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C0CA44A-7F3B-8E0E-CE65-409C59B66B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1719" y="1355274"/>
            <a:ext cx="9615727" cy="5247169"/>
          </a:xfr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653CAB0-86E4-2858-B478-2CB202E5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830" y="4975347"/>
            <a:ext cx="23717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30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D140-ECBA-25EE-E6BA-4853FD5E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E2B1D2B-71C3-F59E-2059-03B3BC30E1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20334" y="605171"/>
            <a:ext cx="6763111" cy="5985375"/>
          </a:xfrm>
        </p:spPr>
      </p:pic>
    </p:spTree>
    <p:extLst>
      <p:ext uri="{BB962C8B-B14F-4D97-AF65-F5344CB8AC3E}">
        <p14:creationId xmlns:p14="http://schemas.microsoft.com/office/powerpoint/2010/main" val="2355293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1CC3-10A5-AE48-6C1C-06D81EB1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ClassDayTime</a:t>
            </a:r>
            <a:r>
              <a:rPr lang="en-US"/>
              <a:t> Table- Constraints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B665A75-2132-1817-EF04-0D327A4A87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73592" y="5945894"/>
            <a:ext cx="3171825" cy="647700"/>
          </a:xfr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98D4BD-B07E-BD29-72AE-D4809161A0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9201" y="1681783"/>
            <a:ext cx="9518033" cy="3939615"/>
          </a:xfrm>
        </p:spPr>
      </p:pic>
    </p:spTree>
    <p:extLst>
      <p:ext uri="{BB962C8B-B14F-4D97-AF65-F5344CB8AC3E}">
        <p14:creationId xmlns:p14="http://schemas.microsoft.com/office/powerpoint/2010/main" val="2861633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9C91-A99C-8394-4CA5-708D6969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</a:t>
            </a:r>
            <a:r>
              <a:rPr lang="en-US" err="1"/>
              <a:t>ClassDayTime</a:t>
            </a:r>
            <a:r>
              <a:rPr lang="en-US"/>
              <a:t> Table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78204F-C1EE-B81A-6CB3-4A888C9D7D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5872" y="1753129"/>
            <a:ext cx="8306650" cy="454915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29BE3-4E99-1DDE-44AB-126BF4E4C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28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AC91-D5A2-ACB9-A399-32643705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Table - Constraints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39503AC-91AA-20F2-09C5-B2BC9F32A8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796" y="1194854"/>
            <a:ext cx="6303958" cy="3926781"/>
          </a:xfr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2895DE-0269-CF02-1200-EE3E44572D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57124" y="4482839"/>
            <a:ext cx="6030417" cy="2479655"/>
          </a:xfrm>
        </p:spPr>
      </p:pic>
    </p:spTree>
    <p:extLst>
      <p:ext uri="{BB962C8B-B14F-4D97-AF65-F5344CB8AC3E}">
        <p14:creationId xmlns:p14="http://schemas.microsoft.com/office/powerpoint/2010/main" val="294431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E5D5-D6DD-F797-67F9-5DD13165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05" y="402771"/>
            <a:ext cx="8596668" cy="1320800"/>
          </a:xfrm>
        </p:spPr>
        <p:txBody>
          <a:bodyPr/>
          <a:lstStyle/>
          <a:p>
            <a:r>
              <a:rPr lang="en-US" sz="4400"/>
              <a:t>To-do List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B638-1878-08FE-6E5D-F2D298898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556" y="1384478"/>
            <a:ext cx="4184035" cy="49955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Individual task tracking</a:t>
            </a:r>
          </a:p>
          <a:p>
            <a:endParaRPr lang="en-US"/>
          </a:p>
          <a:p>
            <a:r>
              <a:rPr lang="en-US"/>
              <a:t>Individual updates made at each members leisure and availability</a:t>
            </a:r>
          </a:p>
          <a:p>
            <a:endParaRPr lang="en-US"/>
          </a:p>
          <a:p>
            <a:r>
              <a:rPr lang="en-US"/>
              <a:t>Central ground for project manager to gauge high level progress in Gantt chart</a:t>
            </a:r>
          </a:p>
          <a:p>
            <a:endParaRPr lang="en-US"/>
          </a:p>
          <a:p>
            <a:r>
              <a:rPr lang="en-US"/>
              <a:t>Eases need for scheduled communication </a:t>
            </a:r>
          </a:p>
          <a:p>
            <a:endParaRPr lang="en-US"/>
          </a:p>
          <a:p>
            <a:r>
              <a:rPr lang="en-US"/>
              <a:t>Reduces mental weight of each group members need to recall </a:t>
            </a:r>
            <a:r>
              <a:rPr lang="en-US" b="1"/>
              <a:t>every project deliverable</a:t>
            </a:r>
          </a:p>
          <a:p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CB7DC4FF-4C3B-79B8-1305-F37C266A9C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75968" y="405759"/>
            <a:ext cx="6666258" cy="60163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578EC-7379-7D49-AF1D-F01FDA14E3F0}"/>
              </a:ext>
            </a:extLst>
          </p:cNvPr>
          <p:cNvSpPr txBox="1"/>
          <p:nvPr/>
        </p:nvSpPr>
        <p:spPr>
          <a:xfrm>
            <a:off x="4261884" y="694660"/>
            <a:ext cx="7761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3"/>
              </a:rPr>
              <a:t>To-do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62E0-7920-9ACF-02DF-631D6B56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Class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141F18F-9360-460C-6E11-FFDB5BB53E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05" y="1183666"/>
            <a:ext cx="4981816" cy="5160541"/>
          </a:xfr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D8442C-0966-160D-CF35-82A1B6661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78432" y="1887038"/>
            <a:ext cx="6157418" cy="4554876"/>
          </a:xfrm>
        </p:spPr>
      </p:pic>
    </p:spTree>
    <p:extLst>
      <p:ext uri="{BB962C8B-B14F-4D97-AF65-F5344CB8AC3E}">
        <p14:creationId xmlns:p14="http://schemas.microsoft.com/office/powerpoint/2010/main" val="2890515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5D40-AC56-20E7-0E80-678C96AC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2" y="58411"/>
            <a:ext cx="3152378" cy="639011"/>
          </a:xfrm>
        </p:spPr>
        <p:txBody>
          <a:bodyPr>
            <a:normAutofit fontScale="90000"/>
          </a:bodyPr>
          <a:lstStyle/>
          <a:p>
            <a:r>
              <a:rPr lang="en-US"/>
              <a:t>Building Table</a:t>
            </a: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0F032903-9274-EE5C-CD2C-24FC2BB3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37" y="659316"/>
            <a:ext cx="10563725" cy="595044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C471478-D13F-D6B3-D361-B6FCDCF2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52" y="652463"/>
            <a:ext cx="3761655" cy="15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60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5D40-AC56-20E7-0E80-678C96AC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2" y="58411"/>
            <a:ext cx="2721247" cy="639011"/>
          </a:xfrm>
        </p:spPr>
        <p:txBody>
          <a:bodyPr>
            <a:normAutofit fontScale="90000"/>
          </a:bodyPr>
          <a:lstStyle/>
          <a:p>
            <a:r>
              <a:rPr lang="en-US"/>
              <a:t>Load Building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8E6C276-906E-8F6F-32AE-230DCF94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66" y="529906"/>
            <a:ext cx="6443153" cy="414849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E9BB417-2F2F-438E-76B7-D9685B9C43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1203" y="729517"/>
            <a:ext cx="5375739" cy="5822943"/>
          </a:xfr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4C856282-ADBA-7709-4508-D08C3AC7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054" y="5098407"/>
            <a:ext cx="8147383" cy="124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36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06FF-66B0-BC94-B321-663091C8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Proposition: Obtain a pivot table on how many of each mode of instruction are being offered by each department.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A74393-38F2-7BDC-5962-4FE4837FBE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57" y="3356003"/>
            <a:ext cx="12106881" cy="2320328"/>
          </a:xfrm>
        </p:spPr>
      </p:pic>
    </p:spTree>
    <p:extLst>
      <p:ext uri="{BB962C8B-B14F-4D97-AF65-F5344CB8AC3E}">
        <p14:creationId xmlns:p14="http://schemas.microsoft.com/office/powerpoint/2010/main" val="2569664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2254-A7AC-2F5A-0753-0E80D119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Proposition: How many classes are offered by each department? Obtain the percentage of the current value out of the grand total.</a:t>
            </a:r>
          </a:p>
        </p:txBody>
      </p:sp>
      <p:pic>
        <p:nvPicPr>
          <p:cNvPr id="12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084A29-8070-4B12-75C6-2D74AE0B3C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1488" y="2637650"/>
            <a:ext cx="11784496" cy="3356495"/>
          </a:xfrm>
        </p:spPr>
      </p:pic>
    </p:spTree>
    <p:extLst>
      <p:ext uri="{BB962C8B-B14F-4D97-AF65-F5344CB8AC3E}">
        <p14:creationId xmlns:p14="http://schemas.microsoft.com/office/powerpoint/2010/main" val="4233892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A8C2-C10F-C8F2-7199-A301C0A5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02" y="62248"/>
            <a:ext cx="8596668" cy="1320800"/>
          </a:xfrm>
        </p:spPr>
        <p:txBody>
          <a:bodyPr/>
          <a:lstStyle/>
          <a:p>
            <a:r>
              <a:rPr lang="en-US" dirty="0"/>
              <a:t>Load Procedure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030A4E4-55AE-3C42-75CE-77C79AD07A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6974" y="549778"/>
            <a:ext cx="9496661" cy="6307243"/>
          </a:xfrm>
        </p:spPr>
      </p:pic>
    </p:spTree>
    <p:extLst>
      <p:ext uri="{BB962C8B-B14F-4D97-AF65-F5344CB8AC3E}">
        <p14:creationId xmlns:p14="http://schemas.microsoft.com/office/powerpoint/2010/main" val="3502519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A8C2-C10F-C8F2-7199-A301C0A5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02" y="62248"/>
            <a:ext cx="8596668" cy="1320800"/>
          </a:xfrm>
        </p:spPr>
        <p:txBody>
          <a:bodyPr/>
          <a:lstStyle/>
          <a:p>
            <a:r>
              <a:rPr lang="en-US" dirty="0"/>
              <a:t>Room Table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FF642C8-8253-DC08-3085-FD399266D4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3448" y="640934"/>
            <a:ext cx="10376625" cy="6147348"/>
          </a:xfrm>
        </p:spPr>
      </p:pic>
    </p:spTree>
    <p:extLst>
      <p:ext uri="{BB962C8B-B14F-4D97-AF65-F5344CB8AC3E}">
        <p14:creationId xmlns:p14="http://schemas.microsoft.com/office/powerpoint/2010/main" val="1855506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A8C2-C10F-C8F2-7199-A301C0A5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02" y="62248"/>
            <a:ext cx="8596668" cy="1320800"/>
          </a:xfrm>
        </p:spPr>
        <p:txBody>
          <a:bodyPr/>
          <a:lstStyle/>
          <a:p>
            <a:r>
              <a:rPr lang="en-US" dirty="0"/>
              <a:t>UDT Id Number</a:t>
            </a:r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F68F1B-DE0F-E210-62D1-F751DC02E3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7391" y="2331758"/>
            <a:ext cx="8863358" cy="2712039"/>
          </a:xfrm>
        </p:spPr>
      </p:pic>
    </p:spTree>
    <p:extLst>
      <p:ext uri="{BB962C8B-B14F-4D97-AF65-F5344CB8AC3E}">
        <p14:creationId xmlns:p14="http://schemas.microsoft.com/office/powerpoint/2010/main" val="1252719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D83CD6F-5920-6368-C1D5-E250D6B945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708" y="643533"/>
            <a:ext cx="11234690" cy="62120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F26644-3436-E523-EBDD-13E2DBDD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80" y="-5861"/>
            <a:ext cx="8596668" cy="724877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tx1"/>
                </a:solidFill>
              </a:rPr>
              <a:t>CDM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2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F26644-3436-E523-EBDD-13E2DBDD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80" y="-5861"/>
            <a:ext cx="8596668" cy="724877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tx1"/>
                </a:solidFill>
              </a:rPr>
              <a:t>LDM</a:t>
            </a:r>
            <a:br>
              <a:rPr lang="en-US"/>
            </a:br>
            <a:endParaRPr lang="en-US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4D80ACF3-D8BF-9BAA-05D0-09F4850F1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4423" y="480725"/>
            <a:ext cx="11364419" cy="6377648"/>
          </a:xfrm>
        </p:spPr>
      </p:pic>
    </p:spTree>
    <p:extLst>
      <p:ext uri="{BB962C8B-B14F-4D97-AF65-F5344CB8AC3E}">
        <p14:creationId xmlns:p14="http://schemas.microsoft.com/office/powerpoint/2010/main" val="176875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2387-6CAE-E7DA-B4AA-5EAFC747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2" y="391886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/>
              <a:t>Project Planner (Gantt)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815B3-51D1-B050-6A92-815710E13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453018"/>
            <a:ext cx="4565035" cy="53612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High level overview of group tasks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General consensus of group progress towards final goal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Order of execution / priority instantly interpreted 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Delays initially considered at start of schedule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Benefits of start 1 week earlier than before are also visually represented (graph would be much more condensed causing concern)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4295EF2A-FEDF-0381-7BC7-083395E427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6726" y="505392"/>
            <a:ext cx="5685096" cy="593930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9D941-D66F-EEDD-6331-D410F665BC7B}"/>
              </a:ext>
            </a:extLst>
          </p:cNvPr>
          <p:cNvSpPr txBox="1"/>
          <p:nvPr/>
        </p:nvSpPr>
        <p:spPr>
          <a:xfrm>
            <a:off x="4953000" y="2732567"/>
            <a:ext cx="7761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linkClick r:id="rId3"/>
              </a:rPr>
              <a:t>Gantt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F26644-3436-E523-EBDD-13E2DBDD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80" y="-5861"/>
            <a:ext cx="8596668" cy="724877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tx1"/>
                </a:solidFill>
              </a:rPr>
              <a:t>PDM</a:t>
            </a:r>
            <a:br>
              <a:rPr lang="en-US"/>
            </a:br>
            <a:endParaRPr lang="en-US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A59F337B-596A-A906-3332-FE17E2B02A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835" y="478251"/>
            <a:ext cx="11949709" cy="6294961"/>
          </a:xfrm>
        </p:spPr>
      </p:pic>
    </p:spTree>
    <p:extLst>
      <p:ext uri="{BB962C8B-B14F-4D97-AF65-F5344CB8AC3E}">
        <p14:creationId xmlns:p14="http://schemas.microsoft.com/office/powerpoint/2010/main" val="419874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Authorization Table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875C7F9-5F38-28E6-3110-C2B43724F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185988"/>
            <a:ext cx="8596668" cy="3829974"/>
          </a:xfrm>
        </p:spPr>
      </p:pic>
    </p:spTree>
    <p:extLst>
      <p:ext uri="{BB962C8B-B14F-4D97-AF65-F5344CB8AC3E}">
        <p14:creationId xmlns:p14="http://schemas.microsoft.com/office/powerpoint/2010/main" val="285827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WorkFlow</a:t>
            </a:r>
            <a:r>
              <a:rPr lang="en-US"/>
              <a:t> Table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5864713-CD4D-E41D-389E-B1FEE3EB2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033" y="2160589"/>
            <a:ext cx="8049271" cy="3880773"/>
          </a:xfrm>
        </p:spPr>
      </p:pic>
    </p:spTree>
    <p:extLst>
      <p:ext uri="{BB962C8B-B14F-4D97-AF65-F5344CB8AC3E}">
        <p14:creationId xmlns:p14="http://schemas.microsoft.com/office/powerpoint/2010/main" val="86093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Course/Mode Bridge Table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B1406E-7C1A-F08D-B996-66BDFE85C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880" y="2160589"/>
            <a:ext cx="8494597" cy="3880773"/>
          </a:xfrm>
        </p:spPr>
      </p:pic>
    </p:spTree>
    <p:extLst>
      <p:ext uri="{BB962C8B-B14F-4D97-AF65-F5344CB8AC3E}">
        <p14:creationId xmlns:p14="http://schemas.microsoft.com/office/powerpoint/2010/main" val="361457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Course/</a:t>
            </a:r>
            <a:r>
              <a:rPr lang="en-US" err="1"/>
              <a:t>InstructorMode</a:t>
            </a:r>
            <a:r>
              <a:rPr lang="en-US"/>
              <a:t> Bridge Procedure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469633A-2611-A498-F51B-99BB60778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24" y="2160589"/>
            <a:ext cx="8206013" cy="3880773"/>
          </a:xfrm>
        </p:spPr>
      </p:pic>
    </p:spTree>
    <p:extLst>
      <p:ext uri="{BB962C8B-B14F-4D97-AF65-F5344CB8AC3E}">
        <p14:creationId xmlns:p14="http://schemas.microsoft.com/office/powerpoint/2010/main" val="3021040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0E1A-B3E6-004E-83EE-C7AF83D0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Instructor/Course Bridge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D61C154-8815-A81C-92DC-73225BEC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753" y="2160589"/>
            <a:ext cx="8609830" cy="3880773"/>
          </a:xfrm>
        </p:spPr>
      </p:pic>
    </p:spTree>
    <p:extLst>
      <p:ext uri="{BB962C8B-B14F-4D97-AF65-F5344CB8AC3E}">
        <p14:creationId xmlns:p14="http://schemas.microsoft.com/office/powerpoint/2010/main" val="3706555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Facet</vt:lpstr>
      <vt:lpstr>Project 03</vt:lpstr>
      <vt:lpstr>Project Tracking</vt:lpstr>
      <vt:lpstr>To-do List</vt:lpstr>
      <vt:lpstr>Project Planner (Gantt)</vt:lpstr>
      <vt:lpstr>Authorization Table</vt:lpstr>
      <vt:lpstr>WorkFlow Table</vt:lpstr>
      <vt:lpstr>Course/Mode Bridge Table</vt:lpstr>
      <vt:lpstr>Course/InstructorMode Bridge Procedure</vt:lpstr>
      <vt:lpstr>Instructor/Course Bridge</vt:lpstr>
      <vt:lpstr>InstructionMode Table</vt:lpstr>
      <vt:lpstr>InstructionMode Procedure</vt:lpstr>
      <vt:lpstr>Add ForeignKeys</vt:lpstr>
      <vt:lpstr>Drop ForeignKeys</vt:lpstr>
      <vt:lpstr>Truncate Tables</vt:lpstr>
      <vt:lpstr>Instructor/Course Bridge Procedure</vt:lpstr>
      <vt:lpstr>TrackWorkFlow</vt:lpstr>
      <vt:lpstr>LoadQueensCourseSchedule</vt:lpstr>
      <vt:lpstr>ShowWorkFlow</vt:lpstr>
      <vt:lpstr>Data Cleansing</vt:lpstr>
      <vt:lpstr>UDT (Department, Instructor, DepartmentInstructor, ClassDayTime, Class)</vt:lpstr>
      <vt:lpstr>Department Table - Constraints</vt:lpstr>
      <vt:lpstr>PowerPoint Presentation</vt:lpstr>
      <vt:lpstr>Instructor Table - Constraints</vt:lpstr>
      <vt:lpstr>Load Instructor Table</vt:lpstr>
      <vt:lpstr>DepartmentInstructor Bridge Table - Constraints</vt:lpstr>
      <vt:lpstr>PowerPoint Presentation</vt:lpstr>
      <vt:lpstr>ClassDayTime Table- Constraints</vt:lpstr>
      <vt:lpstr>Load ClassDayTime Table</vt:lpstr>
      <vt:lpstr>Class Table - Constraints</vt:lpstr>
      <vt:lpstr>Load Class</vt:lpstr>
      <vt:lpstr>Building Table</vt:lpstr>
      <vt:lpstr>Load Building</vt:lpstr>
      <vt:lpstr>Proposition: Obtain a pivot table on how many of each mode of instruction are being offered by each department.</vt:lpstr>
      <vt:lpstr>Proposition: How many classes are offered by each department? Obtain the percentage of the current value out of the grand total.</vt:lpstr>
      <vt:lpstr>Load Procedure</vt:lpstr>
      <vt:lpstr>Room Table</vt:lpstr>
      <vt:lpstr>UDT Id Number</vt:lpstr>
      <vt:lpstr>CDM </vt:lpstr>
      <vt:lpstr>LDM </vt:lpstr>
      <vt:lpstr>PDM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40</cp:revision>
  <dcterms:created xsi:type="dcterms:W3CDTF">2022-12-07T03:09:41Z</dcterms:created>
  <dcterms:modified xsi:type="dcterms:W3CDTF">2022-12-11T17:08:44Z</dcterms:modified>
</cp:coreProperties>
</file>